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14" r:id="rId2"/>
  </p:sldMasterIdLst>
  <p:sldIdLst>
    <p:sldId id="258" r:id="rId3"/>
    <p:sldId id="257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96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222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nt_cmx_rgb_red_grd_po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40" y="73029"/>
            <a:ext cx="2740025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5486400" y="5943600"/>
            <a:ext cx="32004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SzPct val="100000"/>
              <a:defRPr/>
            </a:pPr>
            <a:r>
              <a:rPr lang="en-US" sz="750" b="1" dirty="0">
                <a:solidFill>
                  <a:srgbClr val="E63C28"/>
                </a:solidFill>
              </a:rPr>
              <a:t>AN AXALTA COATING SYSTEMS BRAND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089400"/>
            <a:ext cx="8229600" cy="1625600"/>
          </a:xfrm>
        </p:spPr>
        <p:txBody>
          <a:bodyPr/>
          <a:lstStyle>
            <a:lvl1pPr marL="0" indent="0" algn="l">
              <a:lnSpc>
                <a:spcPts val="3750"/>
              </a:lnSpc>
              <a:spcBef>
                <a:spcPts val="0"/>
              </a:spcBef>
              <a:spcAft>
                <a:spcPts val="0"/>
              </a:spcAft>
              <a:buFont typeface="Webdings" pitchFamily="18" charset="2"/>
              <a:buNone/>
              <a:defRPr sz="3600" b="1" cap="all" baseline="0">
                <a:solidFill>
                  <a:schemeClr val="bg1"/>
                </a:solidFill>
              </a:defRPr>
            </a:lvl1pPr>
            <a:lvl2pPr marL="0" indent="0" algn="l" rtl="0" eaLnBrk="1" fontAlgn="base" hangingPunct="1">
              <a:lnSpc>
                <a:spcPts val="165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Webdings" pitchFamily="18" charset="2"/>
              <a:buNone/>
              <a:defRPr lang="en-US" sz="1350" b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rtl="0" eaLnBrk="1" fontAlgn="base" hangingPunct="1">
              <a:lnSpc>
                <a:spcPts val="165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Webdings" pitchFamily="18" charset="2"/>
              <a:buNone/>
              <a:defRPr lang="en-US" sz="1350" b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rtl="0" eaLnBrk="1" fontAlgn="base" hangingPunct="1">
              <a:lnSpc>
                <a:spcPts val="165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Webdings" pitchFamily="18" charset="2"/>
              <a:buNone/>
              <a:defRPr lang="en-US" sz="1350" b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lnSpc>
                <a:spcPts val="165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Webdings" pitchFamily="18" charset="2"/>
              <a:buNone/>
              <a:defRPr lang="en-US" sz="1350" b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rtl="0" eaLnBrk="1" fontAlgn="base" hangingPunct="1">
              <a:lnSpc>
                <a:spcPts val="165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Webdings" pitchFamily="18" charset="2"/>
              <a:buNone/>
              <a:defRPr lang="en-US" sz="1350" b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rtl="0" eaLnBrk="1" fontAlgn="base" hangingPunct="1">
              <a:lnSpc>
                <a:spcPts val="165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Webdings" pitchFamily="18" charset="2"/>
              <a:buNone/>
              <a:defRPr lang="en-US" sz="1350" b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rtl="0" eaLnBrk="1" fontAlgn="base" hangingPunct="1">
              <a:lnSpc>
                <a:spcPts val="165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Webdings" pitchFamily="18" charset="2"/>
              <a:buNone/>
              <a:defRPr lang="en-US" sz="1350" b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rtl="0" eaLnBrk="1" fontAlgn="base" hangingPunct="1">
              <a:lnSpc>
                <a:spcPts val="165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Webdings" pitchFamily="18" charset="2"/>
              <a:buNone/>
              <a:defRPr lang="en-US" sz="1350" b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44500" y="2273300"/>
            <a:ext cx="8229600" cy="1816100"/>
          </a:xfrm>
        </p:spPr>
        <p:txBody>
          <a:bodyPr anchor="b"/>
          <a:lstStyle>
            <a:lvl1pPr>
              <a:lnSpc>
                <a:spcPts val="3750"/>
              </a:lnSpc>
              <a:defRPr sz="36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986463"/>
            <a:ext cx="3200400" cy="457200"/>
          </a:xfrm>
        </p:spPr>
        <p:txBody>
          <a:bodyPr tIns="0" anchor="b"/>
          <a:lstStyle>
            <a:lvl1pPr>
              <a:defRPr sz="1800" b="1"/>
            </a:lvl1pPr>
          </a:lstStyle>
          <a:p>
            <a:fld id="{B3D12A6F-0052-4CD9-9840-D93CD202225A}" type="datetimeFigureOut">
              <a:rPr lang="en-AU" smtClean="0"/>
              <a:t>21/06/2017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9946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_illustrative text_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953000"/>
          </a:xfrm>
        </p:spPr>
        <p:txBody>
          <a:bodyPr/>
          <a:lstStyle>
            <a:lvl1pPr algn="l">
              <a:lnSpc>
                <a:spcPts val="6750"/>
              </a:lnSpc>
              <a:defRPr sz="6375" b="1" cap="all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55A6E-0F6E-49EE-A823-1C0AF6FF32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82E27-7834-4FA4-90B0-85DF28613308}" type="datetimeFigureOut">
              <a:rPr lang="en-GB"/>
              <a:pPr>
                <a:defRPr/>
              </a:pPr>
              <a:t>21/06/2017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79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_illustrative text_pl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953000"/>
          </a:xfrm>
        </p:spPr>
        <p:txBody>
          <a:bodyPr/>
          <a:lstStyle>
            <a:lvl1pPr algn="l">
              <a:lnSpc>
                <a:spcPts val="6750"/>
              </a:lnSpc>
              <a:defRPr sz="6375" b="1" cap="all" baseline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B5A5B-4A0A-400E-9B69-7B9E154B18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E22D0-07E2-48D8-ACB1-86C6442A232F}" type="datetimeFigureOut">
              <a:rPr lang="en-GB"/>
              <a:pPr>
                <a:defRPr/>
              </a:pPr>
              <a:t>21/06/2017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605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_illustrative text_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953000"/>
          </a:xfrm>
        </p:spPr>
        <p:txBody>
          <a:bodyPr/>
          <a:lstStyle>
            <a:lvl1pPr algn="l">
              <a:lnSpc>
                <a:spcPts val="6750"/>
              </a:lnSpc>
              <a:defRPr sz="6375" b="1" cap="all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67795-639C-42F7-AFB9-2B33814A61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451A-DEC3-4957-95FB-6666A21AF7FF}" type="datetimeFigureOut">
              <a:rPr lang="en-GB"/>
              <a:pPr>
                <a:defRPr/>
              </a:pPr>
              <a:t>21/06/2017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955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_illustrative text_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953000"/>
          </a:xfrm>
        </p:spPr>
        <p:txBody>
          <a:bodyPr/>
          <a:lstStyle>
            <a:lvl1pPr algn="l">
              <a:lnSpc>
                <a:spcPts val="6750"/>
              </a:lnSpc>
              <a:defRPr sz="6375" b="1" cap="all" baseline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3CC66-9B5D-4269-A531-813199FD16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95BC1-8F9D-4813-A61B-BE5B001E5816}" type="datetimeFigureOut">
              <a:rPr lang="en-GB"/>
              <a:pPr>
                <a:defRPr/>
              </a:pPr>
              <a:t>21/06/2017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498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_2 column w/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int_cmx_rgb_red_grd_p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40" y="347667"/>
            <a:ext cx="1006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315200" cy="329184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E63C2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447800"/>
            <a:ext cx="3949700" cy="3302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1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None/>
              <a:defRPr sz="1500" b="1"/>
            </a:lvl2pPr>
            <a:lvl3pPr marL="0" indent="0">
              <a:buNone/>
              <a:defRPr sz="1500" b="1"/>
            </a:lvl3pPr>
            <a:lvl4pPr marL="0" indent="0">
              <a:lnSpc>
                <a:spcPts val="1650"/>
              </a:lnSpc>
              <a:buNone/>
              <a:defRPr sz="1500" b="1"/>
            </a:lvl4pPr>
            <a:lvl5pPr marL="0" indent="0">
              <a:lnSpc>
                <a:spcPts val="1650"/>
              </a:lnSpc>
              <a:buNone/>
              <a:defRPr sz="1500" b="1"/>
            </a:lvl5pPr>
            <a:lvl6pPr marL="0" indent="0">
              <a:lnSpc>
                <a:spcPts val="1650"/>
              </a:lnSpc>
              <a:buNone/>
              <a:defRPr sz="1500" b="1"/>
            </a:lvl6pPr>
            <a:lvl7pPr marL="0" indent="0">
              <a:lnSpc>
                <a:spcPts val="1650"/>
              </a:lnSpc>
              <a:buNone/>
              <a:defRPr sz="1500" b="1"/>
            </a:lvl7pPr>
            <a:lvl8pPr marL="0" indent="0">
              <a:lnSpc>
                <a:spcPts val="1650"/>
              </a:lnSpc>
              <a:buNone/>
              <a:defRPr sz="1500" b="1"/>
            </a:lvl8pPr>
            <a:lvl9pPr marL="0" indent="0">
              <a:lnSpc>
                <a:spcPts val="1650"/>
              </a:lnSpc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943100"/>
            <a:ext cx="3949700" cy="4457700"/>
          </a:xfrm>
        </p:spPr>
        <p:txBody>
          <a:bodyPr/>
          <a:lstStyle>
            <a:lvl1pPr>
              <a:lnSpc>
                <a:spcPct val="100000"/>
              </a:lnSpc>
              <a:defRPr sz="1350" baseline="0"/>
            </a:lvl1pPr>
            <a:lvl2pPr>
              <a:lnSpc>
                <a:spcPct val="100000"/>
              </a:lnSpc>
              <a:defRPr sz="1350" baseline="0"/>
            </a:lvl2pPr>
            <a:lvl3pPr>
              <a:lnSpc>
                <a:spcPct val="100000"/>
              </a:lnSpc>
              <a:defRPr sz="135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7101" y="1447800"/>
            <a:ext cx="3940429" cy="3302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accent1"/>
                </a:solidFill>
              </a:defRPr>
            </a:lvl1pPr>
            <a:lvl2pPr marL="0" indent="0">
              <a:buNone/>
              <a:defRPr sz="1500" b="1"/>
            </a:lvl2pPr>
            <a:lvl3pPr marL="0" indent="0">
              <a:buNone/>
              <a:defRPr sz="1500" b="1"/>
            </a:lvl3pPr>
            <a:lvl4pPr marL="0" indent="0">
              <a:buNone/>
              <a:defRPr sz="1500" b="1"/>
            </a:lvl4pPr>
            <a:lvl5pPr marL="0" indent="0">
              <a:buNone/>
              <a:defRPr sz="1500" b="1"/>
            </a:lvl5pPr>
            <a:lvl6pPr marL="0" indent="0">
              <a:buNone/>
              <a:defRPr sz="1500" b="1"/>
            </a:lvl6pPr>
            <a:lvl7pPr marL="0" indent="0">
              <a:buNone/>
              <a:defRPr sz="1500" b="1"/>
            </a:lvl7pPr>
            <a:lvl8pPr marL="0" indent="0">
              <a:buNone/>
              <a:defRPr sz="1500" b="1"/>
            </a:lvl8pPr>
            <a:lvl9pPr marL="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7101" y="1943100"/>
            <a:ext cx="3940429" cy="4457700"/>
          </a:xfrm>
        </p:spPr>
        <p:txBody>
          <a:bodyPr/>
          <a:lstStyle>
            <a:lvl1pPr>
              <a:lnSpc>
                <a:spcPct val="100000"/>
              </a:lnSpc>
              <a:defRPr sz="1350" baseline="0"/>
            </a:lvl1pPr>
            <a:lvl2pPr>
              <a:lnSpc>
                <a:spcPct val="100000"/>
              </a:lnSpc>
              <a:defRPr sz="1350" baseline="0"/>
            </a:lvl2pPr>
            <a:lvl3pPr>
              <a:lnSpc>
                <a:spcPct val="100000"/>
              </a:lnSpc>
              <a:defRPr sz="135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57200" y="786384"/>
            <a:ext cx="7315200" cy="32918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725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A8A7E-D12A-4BC5-98F8-A8CF134E24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Date Placeholder 26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42751-D789-445E-AB80-46BA4C385FD4}" type="datetimeFigureOut">
              <a:rPr lang="en-GB"/>
              <a:pPr>
                <a:defRPr/>
              </a:pPr>
              <a:t>21/06/2017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026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int_cmx_rgb_red_grd_p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40" y="347667"/>
            <a:ext cx="1006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315200" cy="329184"/>
          </a:xfrm>
        </p:spPr>
        <p:txBody>
          <a:bodyPr/>
          <a:lstStyle>
            <a:lvl1pPr algn="l">
              <a:lnSpc>
                <a:spcPct val="100000"/>
              </a:lnSpc>
              <a:defRPr sz="1725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7100" y="1447800"/>
            <a:ext cx="3940556" cy="4953000"/>
          </a:xfrm>
        </p:spPr>
        <p:txBody>
          <a:bodyPr/>
          <a:lstStyle>
            <a:lvl1pPr>
              <a:lnSpc>
                <a:spcPct val="100000"/>
              </a:lnSpc>
              <a:defRPr sz="1350"/>
            </a:lvl1pPr>
            <a:lvl2pPr marL="274320">
              <a:lnSpc>
                <a:spcPct val="100000"/>
              </a:lnSpc>
              <a:defRPr sz="1350"/>
            </a:lvl2pPr>
            <a:lvl3pPr marL="445770">
              <a:lnSpc>
                <a:spcPct val="100000"/>
              </a:lnSpc>
              <a:defRPr sz="1350"/>
            </a:lvl3pPr>
            <a:lvl4pPr marL="617220">
              <a:lnSpc>
                <a:spcPct val="100000"/>
              </a:lnSpc>
              <a:defRPr sz="1200"/>
            </a:lvl4pPr>
            <a:lvl5pPr marL="788670">
              <a:lnSpc>
                <a:spcPct val="100000"/>
              </a:lnSpc>
              <a:defRPr sz="1200" baseline="0"/>
            </a:lvl5pPr>
            <a:lvl6pPr marL="617220">
              <a:defRPr sz="1200"/>
            </a:lvl6pPr>
            <a:lvl7pPr marL="617220">
              <a:defRPr sz="1200"/>
            </a:lvl7pPr>
            <a:lvl8pPr marL="617220">
              <a:defRPr sz="1200"/>
            </a:lvl8pPr>
            <a:lvl9pPr marL="617220"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457201" y="1447800"/>
            <a:ext cx="3949700" cy="4953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457200" y="786384"/>
            <a:ext cx="7315200" cy="32918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725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D0D52-243C-4985-8DBE-9DBC336315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Date Placeholder 26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6EDD6-B9DA-4C6C-B19C-A36849DF8A7D}" type="datetimeFigureOut">
              <a:rPr lang="en-GB"/>
              <a:pPr>
                <a:defRPr/>
              </a:pPr>
              <a:t>21/06/2017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74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_text &amp; full bleed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int_cmx_rgb_red_grd_po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40" y="347667"/>
            <a:ext cx="1006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7315200" cy="329184"/>
          </a:xfrm>
        </p:spPr>
        <p:txBody>
          <a:bodyPr/>
          <a:lstStyle>
            <a:lvl1pPr algn="l">
              <a:lnSpc>
                <a:spcPct val="100000"/>
              </a:lnSpc>
              <a:defRPr sz="1725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1" y="1943100"/>
            <a:ext cx="3949700" cy="4393692"/>
          </a:xfrm>
        </p:spPr>
        <p:txBody>
          <a:bodyPr/>
          <a:lstStyle>
            <a:lvl1pPr>
              <a:defRPr/>
            </a:lvl1pPr>
            <a:lvl2pPr marL="102870">
              <a:defRPr/>
            </a:lvl2pPr>
            <a:lvl3pPr marL="308610">
              <a:defRPr/>
            </a:lvl3pPr>
            <a:lvl4pPr marL="445770">
              <a:defRPr/>
            </a:lvl4pPr>
            <a:lvl5pPr marL="61722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786384"/>
            <a:ext cx="7315200" cy="32918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725" b="1" i="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457200" y="1447800"/>
            <a:ext cx="3950208" cy="329184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b="1" i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FE5EC-B070-456A-97E7-E57272AACF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03909-5E15-43B2-BB2F-9BF91C69E897}" type="datetimeFigureOut">
              <a:rPr lang="en-GB"/>
              <a:pPr>
                <a:defRPr/>
              </a:pPr>
              <a:t>21/06/2017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88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_3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int_cmx_rgb_red_grd_p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40" y="347667"/>
            <a:ext cx="1006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315200" cy="32918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68600"/>
            <a:ext cx="8229600" cy="1651000"/>
          </a:xfrm>
        </p:spPr>
        <p:txBody>
          <a:bodyPr/>
          <a:lstStyle>
            <a:lvl1pPr>
              <a:lnSpc>
                <a:spcPct val="100000"/>
              </a:lnSpc>
              <a:defRPr sz="1350" b="1" baseline="0">
                <a:solidFill>
                  <a:schemeClr val="tx2"/>
                </a:solidFill>
              </a:defRPr>
            </a:lvl1pPr>
            <a:lvl2pPr marL="102870">
              <a:lnSpc>
                <a:spcPct val="100000"/>
              </a:lnSpc>
              <a:defRPr sz="1350" baseline="0"/>
            </a:lvl2pPr>
            <a:lvl3pPr marL="308610">
              <a:lnSpc>
                <a:spcPct val="100000"/>
              </a:lnSpc>
              <a:defRPr sz="1350"/>
            </a:lvl3pPr>
            <a:lvl4pPr marL="445770">
              <a:lnSpc>
                <a:spcPct val="100000"/>
              </a:lnSpc>
              <a:defRPr sz="1200"/>
            </a:lvl4pPr>
            <a:lvl5pPr marL="617220">
              <a:defRPr sz="1200"/>
            </a:lvl5pPr>
            <a:lvl6pPr marL="617220">
              <a:defRPr sz="1200"/>
            </a:lvl6pPr>
            <a:lvl7pPr marL="617220">
              <a:defRPr sz="1200"/>
            </a:lvl7pPr>
            <a:lvl8pPr marL="617220">
              <a:defRPr sz="1200"/>
            </a:lvl8pPr>
            <a:lvl9pPr marL="617220"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447800"/>
            <a:ext cx="8229600" cy="9906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5"/>
          </p:nvPr>
        </p:nvSpPr>
        <p:spPr>
          <a:xfrm>
            <a:off x="457200" y="4749800"/>
            <a:ext cx="8229600" cy="15240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  <a:lvl2pPr marL="102870">
              <a:defRPr/>
            </a:lvl2pPr>
            <a:lvl3pPr marL="308610">
              <a:defRPr/>
            </a:lvl3pPr>
            <a:lvl4pPr marL="445770">
              <a:defRPr/>
            </a:lvl4pPr>
            <a:lvl5pPr marL="61722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457200" y="786384"/>
            <a:ext cx="7315200" cy="32918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725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16E14-9522-4E7F-85F0-CB768DEDD2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F01EF-6DDE-4A0E-8B30-2F60B216F7DF}" type="datetimeFigureOut">
              <a:rPr lang="en-GB"/>
              <a:pPr>
                <a:defRPr/>
              </a:pPr>
              <a:t>21/06/2017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820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_text &amp; image v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int_cmx_rgb_red_grd_p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40" y="347667"/>
            <a:ext cx="1006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315200" cy="329184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rgbClr val="E63C2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447800"/>
            <a:ext cx="3949700" cy="3302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1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None/>
              <a:defRPr sz="1500" b="1"/>
            </a:lvl2pPr>
            <a:lvl3pPr marL="0" indent="0">
              <a:buNone/>
              <a:defRPr sz="1500" b="1"/>
            </a:lvl3pPr>
            <a:lvl4pPr marL="0" indent="0">
              <a:lnSpc>
                <a:spcPts val="1650"/>
              </a:lnSpc>
              <a:buNone/>
              <a:defRPr sz="1500" b="1"/>
            </a:lvl4pPr>
            <a:lvl5pPr marL="0" indent="0">
              <a:lnSpc>
                <a:spcPts val="1650"/>
              </a:lnSpc>
              <a:buNone/>
              <a:defRPr sz="1500" b="1"/>
            </a:lvl5pPr>
            <a:lvl6pPr marL="0" indent="0">
              <a:lnSpc>
                <a:spcPts val="1650"/>
              </a:lnSpc>
              <a:buNone/>
              <a:defRPr sz="1500" b="1"/>
            </a:lvl6pPr>
            <a:lvl7pPr marL="0" indent="0">
              <a:lnSpc>
                <a:spcPts val="1650"/>
              </a:lnSpc>
              <a:buNone/>
              <a:defRPr sz="1500" b="1"/>
            </a:lvl7pPr>
            <a:lvl8pPr marL="0" indent="0">
              <a:lnSpc>
                <a:spcPts val="1650"/>
              </a:lnSpc>
              <a:buNone/>
              <a:defRPr sz="1500" b="1"/>
            </a:lvl8pPr>
            <a:lvl9pPr marL="0" indent="0">
              <a:lnSpc>
                <a:spcPts val="1650"/>
              </a:lnSpc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943100"/>
            <a:ext cx="3949700" cy="4457700"/>
          </a:xfrm>
        </p:spPr>
        <p:txBody>
          <a:bodyPr/>
          <a:lstStyle>
            <a:lvl1pPr>
              <a:lnSpc>
                <a:spcPct val="100000"/>
              </a:lnSpc>
              <a:defRPr sz="1350" baseline="0"/>
            </a:lvl1pPr>
            <a:lvl2pPr marL="102870">
              <a:lnSpc>
                <a:spcPct val="100000"/>
              </a:lnSpc>
              <a:defRPr sz="1350" baseline="0"/>
            </a:lvl2pPr>
            <a:lvl3pPr marL="308610">
              <a:lnSpc>
                <a:spcPct val="100000"/>
              </a:lnSpc>
              <a:defRPr sz="1350"/>
            </a:lvl3pPr>
            <a:lvl4pPr marL="445770">
              <a:lnSpc>
                <a:spcPct val="100000"/>
              </a:lnSpc>
              <a:defRPr sz="1200"/>
            </a:lvl4pPr>
            <a:lvl5pPr marL="617220">
              <a:lnSpc>
                <a:spcPct val="100000"/>
              </a:lnSpc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57200" y="786384"/>
            <a:ext cx="7315200" cy="32918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725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4737100" y="1447800"/>
            <a:ext cx="3950208" cy="4953000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3F679-AC6F-40A5-BD91-AEC9C3A019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5508F-D4FF-4016-9562-BE6877F7060B}" type="datetimeFigureOut">
              <a:rPr lang="en-GB"/>
              <a:pPr>
                <a:defRPr/>
              </a:pPr>
              <a:t>21/06/2017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091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_text &amp; image h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int_cmx_rgb_red_grd_p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40" y="347667"/>
            <a:ext cx="1006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315200" cy="32918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447800"/>
            <a:ext cx="8229600" cy="9906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457200" y="786384"/>
            <a:ext cx="7315200" cy="32918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725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8"/>
          </p:nvPr>
        </p:nvSpPr>
        <p:spPr>
          <a:xfrm>
            <a:off x="457200" y="2770632"/>
            <a:ext cx="8229600" cy="36301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F7D4F-FC07-4CC0-B0FB-7C17A49B82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Date Placeholder 26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B3641-DB34-4838-84DB-7E47DB020637}" type="datetimeFigureOut">
              <a:rPr lang="en-GB"/>
              <a:pPr>
                <a:defRPr/>
              </a:pPr>
              <a:t>21/06/2017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68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nt_cmx_rgb_red_grd_p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40" y="347667"/>
            <a:ext cx="1006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57200" y="786384"/>
            <a:ext cx="7315200" cy="32918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725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1C25D-BFA7-4870-BCC6-526F182B0F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Date Placeholder 26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0BDCC-BE8B-4CDF-9BB3-2D636B812C84}" type="datetimeFigureOut">
              <a:rPr lang="en-GB"/>
              <a:pPr>
                <a:defRPr/>
              </a:pPr>
              <a:t>21/06/2017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990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_text &amp; 2 image v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int_cmx_rgb_red_grd_p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40" y="347667"/>
            <a:ext cx="1006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315200" cy="329184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E63C2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447800"/>
            <a:ext cx="3949700" cy="3302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1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None/>
              <a:defRPr sz="1500" b="1"/>
            </a:lvl2pPr>
            <a:lvl3pPr marL="0" indent="0">
              <a:buNone/>
              <a:defRPr sz="1500" b="1"/>
            </a:lvl3pPr>
            <a:lvl4pPr marL="0" indent="0">
              <a:lnSpc>
                <a:spcPts val="1650"/>
              </a:lnSpc>
              <a:buNone/>
              <a:defRPr sz="1500" b="1"/>
            </a:lvl4pPr>
            <a:lvl5pPr marL="0" indent="0">
              <a:lnSpc>
                <a:spcPts val="1650"/>
              </a:lnSpc>
              <a:buNone/>
              <a:defRPr sz="1500" b="1"/>
            </a:lvl5pPr>
            <a:lvl6pPr marL="0" indent="0">
              <a:lnSpc>
                <a:spcPts val="1650"/>
              </a:lnSpc>
              <a:buNone/>
              <a:defRPr sz="1500" b="1"/>
            </a:lvl6pPr>
            <a:lvl7pPr marL="0" indent="0">
              <a:lnSpc>
                <a:spcPts val="1650"/>
              </a:lnSpc>
              <a:buNone/>
              <a:defRPr sz="1500" b="1"/>
            </a:lvl7pPr>
            <a:lvl8pPr marL="0" indent="0">
              <a:lnSpc>
                <a:spcPts val="1650"/>
              </a:lnSpc>
              <a:buNone/>
              <a:defRPr sz="1500" b="1"/>
            </a:lvl8pPr>
            <a:lvl9pPr marL="0" indent="0">
              <a:lnSpc>
                <a:spcPts val="1650"/>
              </a:lnSpc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943100"/>
            <a:ext cx="3949700" cy="1485900"/>
          </a:xfrm>
        </p:spPr>
        <p:txBody>
          <a:bodyPr/>
          <a:lstStyle>
            <a:lvl1pPr>
              <a:lnSpc>
                <a:spcPct val="100000"/>
              </a:lnSpc>
              <a:defRPr sz="1350" baseline="0"/>
            </a:lvl1pPr>
            <a:lvl2pPr marL="102870">
              <a:lnSpc>
                <a:spcPct val="100000"/>
              </a:lnSpc>
              <a:defRPr sz="1350" baseline="0"/>
            </a:lvl2pPr>
            <a:lvl3pPr marL="308610">
              <a:lnSpc>
                <a:spcPct val="100000"/>
              </a:lnSpc>
              <a:defRPr sz="1350"/>
            </a:lvl3pPr>
            <a:lvl4pPr marL="445770">
              <a:lnSpc>
                <a:spcPct val="100000"/>
              </a:lnSpc>
              <a:defRPr sz="1200"/>
            </a:lvl4pPr>
            <a:lvl5pPr marL="617220"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2" y="3759200"/>
            <a:ext cx="3940429" cy="3302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accent1"/>
                </a:solidFill>
              </a:defRPr>
            </a:lvl1pPr>
            <a:lvl2pPr marL="0" indent="0">
              <a:buNone/>
              <a:defRPr sz="1500" b="1"/>
            </a:lvl2pPr>
            <a:lvl3pPr marL="0" indent="0">
              <a:buNone/>
              <a:defRPr sz="1500" b="1"/>
            </a:lvl3pPr>
            <a:lvl4pPr marL="0" indent="0">
              <a:buNone/>
              <a:defRPr sz="1500" b="1"/>
            </a:lvl4pPr>
            <a:lvl5pPr marL="0" indent="0">
              <a:buNone/>
              <a:defRPr sz="1500" b="1"/>
            </a:lvl5pPr>
            <a:lvl6pPr marL="0" indent="0">
              <a:buNone/>
              <a:defRPr sz="1500" b="1"/>
            </a:lvl6pPr>
            <a:lvl7pPr marL="0" indent="0">
              <a:buNone/>
              <a:defRPr sz="1500" b="1"/>
            </a:lvl7pPr>
            <a:lvl8pPr marL="0" indent="0">
              <a:buNone/>
              <a:defRPr sz="1500" b="1"/>
            </a:lvl8pPr>
            <a:lvl9pPr marL="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2" y="4254500"/>
            <a:ext cx="3940429" cy="1485900"/>
          </a:xfrm>
        </p:spPr>
        <p:txBody>
          <a:bodyPr/>
          <a:lstStyle>
            <a:lvl1pPr>
              <a:lnSpc>
                <a:spcPct val="100000"/>
              </a:lnSpc>
              <a:defRPr sz="1350" baseline="0"/>
            </a:lvl1pPr>
            <a:lvl2pPr marL="102870">
              <a:lnSpc>
                <a:spcPct val="100000"/>
              </a:lnSpc>
              <a:defRPr sz="1350" baseline="0"/>
            </a:lvl2pPr>
            <a:lvl3pPr marL="308610">
              <a:lnSpc>
                <a:spcPct val="100000"/>
              </a:lnSpc>
              <a:defRPr sz="1350"/>
            </a:lvl3pPr>
            <a:lvl4pPr marL="445770">
              <a:lnSpc>
                <a:spcPct val="100000"/>
              </a:lnSpc>
              <a:defRPr sz="1200"/>
            </a:lvl4pPr>
            <a:lvl5pPr marL="617220"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57200" y="786384"/>
            <a:ext cx="7315200" cy="32918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725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4737100" y="1447800"/>
            <a:ext cx="3950208" cy="1975104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737100" y="3759200"/>
            <a:ext cx="3950208" cy="1975104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F6C8C-71C0-4D88-8395-447D9DD031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Footer Placeholder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06F41-80CF-4CBB-B576-CCE04951D3CD}" type="datetimeFigureOut">
              <a:rPr lang="en-GB"/>
              <a:pPr>
                <a:defRPr/>
              </a:pPr>
              <a:t>21/06/2017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135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_text &amp; 2 image h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int_cmx_rgb_red_grd_p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40" y="347667"/>
            <a:ext cx="1006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315200" cy="329184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E63C2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089400"/>
            <a:ext cx="3949700" cy="3302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1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None/>
              <a:defRPr sz="1500" b="1"/>
            </a:lvl2pPr>
            <a:lvl3pPr marL="0" indent="0">
              <a:buNone/>
              <a:defRPr sz="1500" b="1"/>
            </a:lvl3pPr>
            <a:lvl4pPr marL="0" indent="0">
              <a:lnSpc>
                <a:spcPts val="1650"/>
              </a:lnSpc>
              <a:buNone/>
              <a:defRPr sz="1500" b="1"/>
            </a:lvl4pPr>
            <a:lvl5pPr marL="0" indent="0">
              <a:lnSpc>
                <a:spcPts val="1650"/>
              </a:lnSpc>
              <a:buNone/>
              <a:defRPr sz="1500" b="1"/>
            </a:lvl5pPr>
            <a:lvl6pPr marL="0" indent="0">
              <a:lnSpc>
                <a:spcPts val="1650"/>
              </a:lnSpc>
              <a:buNone/>
              <a:defRPr sz="1500" b="1"/>
            </a:lvl6pPr>
            <a:lvl7pPr marL="0" indent="0">
              <a:lnSpc>
                <a:spcPts val="1650"/>
              </a:lnSpc>
              <a:buNone/>
              <a:defRPr sz="1500" b="1"/>
            </a:lvl7pPr>
            <a:lvl8pPr marL="0" indent="0">
              <a:lnSpc>
                <a:spcPts val="1650"/>
              </a:lnSpc>
              <a:buNone/>
              <a:defRPr sz="1500" b="1"/>
            </a:lvl8pPr>
            <a:lvl9pPr marL="0" indent="0">
              <a:lnSpc>
                <a:spcPts val="1650"/>
              </a:lnSpc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4584700"/>
            <a:ext cx="3949700" cy="1485900"/>
          </a:xfrm>
        </p:spPr>
        <p:txBody>
          <a:bodyPr/>
          <a:lstStyle>
            <a:lvl1pPr>
              <a:lnSpc>
                <a:spcPct val="100000"/>
              </a:lnSpc>
              <a:defRPr sz="1350" baseline="0"/>
            </a:lvl1pPr>
            <a:lvl2pPr marL="102870">
              <a:lnSpc>
                <a:spcPct val="100000"/>
              </a:lnSpc>
              <a:defRPr sz="1350" baseline="0"/>
            </a:lvl2pPr>
            <a:lvl3pPr marL="308610">
              <a:lnSpc>
                <a:spcPct val="100000"/>
              </a:lnSpc>
              <a:defRPr sz="1350"/>
            </a:lvl3pPr>
            <a:lvl4pPr marL="445770">
              <a:lnSpc>
                <a:spcPct val="100000"/>
              </a:lnSpc>
              <a:defRPr sz="1200"/>
            </a:lvl4pPr>
            <a:lvl5pPr marL="617220"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6594" y="4089400"/>
            <a:ext cx="3940429" cy="3302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accent1"/>
                </a:solidFill>
              </a:defRPr>
            </a:lvl1pPr>
            <a:lvl2pPr marL="0" indent="0">
              <a:buNone/>
              <a:defRPr sz="1500" b="1"/>
            </a:lvl2pPr>
            <a:lvl3pPr marL="0" indent="0">
              <a:buNone/>
              <a:defRPr sz="1500" b="1"/>
            </a:lvl3pPr>
            <a:lvl4pPr marL="0" indent="0">
              <a:buNone/>
              <a:defRPr sz="1500" b="1"/>
            </a:lvl4pPr>
            <a:lvl5pPr marL="0" indent="0">
              <a:buNone/>
              <a:defRPr sz="1500" b="1"/>
            </a:lvl5pPr>
            <a:lvl6pPr marL="0" indent="0">
              <a:buNone/>
              <a:defRPr sz="1500" b="1"/>
            </a:lvl6pPr>
            <a:lvl7pPr marL="0" indent="0">
              <a:buNone/>
              <a:defRPr sz="1500" b="1"/>
            </a:lvl7pPr>
            <a:lvl8pPr marL="0" indent="0">
              <a:buNone/>
              <a:defRPr sz="1500" b="1"/>
            </a:lvl8pPr>
            <a:lvl9pPr marL="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6594" y="4584700"/>
            <a:ext cx="3940429" cy="1485900"/>
          </a:xfrm>
        </p:spPr>
        <p:txBody>
          <a:bodyPr/>
          <a:lstStyle>
            <a:lvl1pPr>
              <a:lnSpc>
                <a:spcPct val="100000"/>
              </a:lnSpc>
              <a:defRPr sz="1350" baseline="0"/>
            </a:lvl1pPr>
            <a:lvl2pPr marL="102870">
              <a:lnSpc>
                <a:spcPct val="100000"/>
              </a:lnSpc>
              <a:defRPr sz="1350" baseline="0"/>
            </a:lvl2pPr>
            <a:lvl3pPr marL="308610">
              <a:lnSpc>
                <a:spcPct val="100000"/>
              </a:lnSpc>
              <a:defRPr sz="1350"/>
            </a:lvl3pPr>
            <a:lvl4pPr marL="445770">
              <a:lnSpc>
                <a:spcPct val="100000"/>
              </a:lnSpc>
              <a:defRPr sz="1200"/>
            </a:lvl4pPr>
            <a:lvl5pPr marL="617220"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57200" y="786384"/>
            <a:ext cx="7315200" cy="32918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725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457200" y="1447800"/>
            <a:ext cx="3950208" cy="2311400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737100" y="1447800"/>
            <a:ext cx="3950208" cy="2311400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9B26B-BE0D-455B-BF25-44666C7879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Footer Placeholder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AB67A-E502-4089-93FF-84277EB4C95C}" type="datetimeFigureOut">
              <a:rPr lang="en-GB"/>
              <a:pPr>
                <a:defRPr/>
              </a:pPr>
              <a:t>21/06/2017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859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ilde_ba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int_cmx_rgb_red_grd_p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40" y="347667"/>
            <a:ext cx="1006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329184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E63C2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3302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1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None/>
              <a:defRPr sz="1500" b="1"/>
            </a:lvl2pPr>
            <a:lvl3pPr marL="0" indent="0">
              <a:buNone/>
              <a:defRPr sz="1500" b="1"/>
            </a:lvl3pPr>
            <a:lvl4pPr marL="0" indent="0">
              <a:lnSpc>
                <a:spcPts val="1650"/>
              </a:lnSpc>
              <a:buNone/>
              <a:defRPr sz="1500" b="1"/>
            </a:lvl4pPr>
            <a:lvl5pPr marL="0" indent="0">
              <a:lnSpc>
                <a:spcPts val="1650"/>
              </a:lnSpc>
              <a:buNone/>
              <a:defRPr sz="1500" b="1"/>
            </a:lvl5pPr>
            <a:lvl6pPr marL="0" indent="0">
              <a:lnSpc>
                <a:spcPts val="1650"/>
              </a:lnSpc>
              <a:buNone/>
              <a:defRPr sz="1500" b="1"/>
            </a:lvl6pPr>
            <a:lvl7pPr marL="0" indent="0">
              <a:lnSpc>
                <a:spcPts val="1650"/>
              </a:lnSpc>
              <a:buNone/>
              <a:defRPr sz="1500" b="1"/>
            </a:lvl7pPr>
            <a:lvl8pPr marL="0" indent="0">
              <a:lnSpc>
                <a:spcPts val="1650"/>
              </a:lnSpc>
              <a:buNone/>
              <a:defRPr sz="1500" b="1"/>
            </a:lvl8pPr>
            <a:lvl9pPr marL="0" indent="0">
              <a:lnSpc>
                <a:spcPts val="1650"/>
              </a:lnSpc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43100"/>
            <a:ext cx="8229600" cy="2476500"/>
          </a:xfrm>
        </p:spPr>
        <p:txBody>
          <a:bodyPr/>
          <a:lstStyle>
            <a:lvl1pPr>
              <a:lnSpc>
                <a:spcPct val="100000"/>
              </a:lnSpc>
              <a:defRPr sz="1350" baseline="0"/>
            </a:lvl1pPr>
            <a:lvl2pPr>
              <a:lnSpc>
                <a:spcPct val="100000"/>
              </a:lnSpc>
              <a:defRPr sz="1350" baseline="0"/>
            </a:lvl2pPr>
            <a:lvl3pPr>
              <a:lnSpc>
                <a:spcPct val="100000"/>
              </a:lnSpc>
              <a:defRPr sz="135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57200" y="786384"/>
            <a:ext cx="8229600" cy="32918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725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457200" y="4749800"/>
            <a:ext cx="3950208" cy="1485900"/>
          </a:xfrm>
        </p:spPr>
        <p:txBody>
          <a:bodyPr/>
          <a:lstStyle>
            <a:lvl1pPr>
              <a:defRPr b="1" i="0" baseline="0">
                <a:solidFill>
                  <a:schemeClr val="tx2"/>
                </a:solidFill>
              </a:defRPr>
            </a:lvl1pPr>
            <a:lvl2pPr marL="102870">
              <a:defRPr baseline="0"/>
            </a:lvl2pPr>
            <a:lvl3pPr marL="308610">
              <a:defRPr/>
            </a:lvl3pPr>
            <a:lvl4pPr>
              <a:defRPr/>
            </a:lvl4pPr>
            <a:lvl5pPr marL="61722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4736592" y="4749800"/>
            <a:ext cx="3950208" cy="1485900"/>
          </a:xfrm>
        </p:spPr>
        <p:txBody>
          <a:bodyPr/>
          <a:lstStyle>
            <a:lvl1pPr>
              <a:defRPr b="1" i="0" baseline="0">
                <a:solidFill>
                  <a:schemeClr val="tx2"/>
                </a:solidFill>
              </a:defRPr>
            </a:lvl1pPr>
            <a:lvl2pPr marL="102870">
              <a:defRPr/>
            </a:lvl2pPr>
            <a:lvl3pPr marL="308610">
              <a:defRPr/>
            </a:lvl3pPr>
            <a:lvl4pPr>
              <a:defRPr/>
            </a:lvl4pPr>
            <a:lvl5pPr marL="61722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FC4E0-C373-49BA-B1AD-AC90CDD2FD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Date Placeholder 26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BC498-8C78-4E49-9268-7FC7F66EBAB6}" type="datetimeFigureOut">
              <a:rPr lang="en-GB"/>
              <a:pPr>
                <a:defRPr/>
              </a:pPr>
              <a:t>21/06/2017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920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ody slid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int_cmx_rgb_red_grd_p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40" y="347667"/>
            <a:ext cx="1006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003E1-D31A-42FC-B4A8-5DD68C62D5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Date Placeholder 2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4CDC8-640D-46EB-A83F-4308ADC0B7E7}" type="datetimeFigureOut">
              <a:rPr lang="en-GB"/>
              <a:pPr>
                <a:defRPr/>
              </a:pPr>
              <a:t>21/06/2017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7813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dy sllid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24CAC-9DFC-42B2-8A0A-34C4935536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6E39D-E133-4BA1-B44D-2AD72056ED83}" type="datetimeFigureOut">
              <a:rPr lang="en-GB"/>
              <a:pPr>
                <a:defRPr/>
              </a:pPr>
              <a:t>21/06/2017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5421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int_axl_tm_rgb_red_p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40" y="5870579"/>
            <a:ext cx="7397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457200" y="5943600"/>
            <a:ext cx="32004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SzPct val="100000"/>
              <a:defRPr/>
            </a:pPr>
            <a:r>
              <a:rPr lang="en-US" sz="750" b="1">
                <a:solidFill>
                  <a:srgbClr val="FFFFFF"/>
                </a:solidFill>
              </a:rPr>
              <a:t>CROMAX® ® IS EEN MERK VAN AXALTA COATING SYSTEMS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457200"/>
            <a:ext cx="8229600" cy="1362456"/>
          </a:xfrm>
        </p:spPr>
        <p:txBody>
          <a:bodyPr/>
          <a:lstStyle>
            <a:lvl1pPr algn="l">
              <a:lnSpc>
                <a:spcPts val="6900"/>
              </a:lnSpc>
              <a:defRPr sz="6525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443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2E1A763E-1409-4608-8AC1-CC4FB012D89F}" type="datetimeFigureOut">
              <a:rPr lang="en-US" smtClean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7C28D2CB-D0D7-4CD3-8CAC-29BD1B4FA9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84810" y="463301"/>
            <a:ext cx="6991350" cy="4270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00" b="1"/>
            </a:lvl1pPr>
          </a:lstStyle>
          <a:p>
            <a:pPr lvl="0"/>
            <a:r>
              <a:rPr lang="en-US" dirty="0"/>
              <a:t>Headline Arial Bold 20/22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84810" y="1129544"/>
            <a:ext cx="8281692" cy="4435237"/>
          </a:xfrm>
        </p:spPr>
        <p:txBody>
          <a:bodyPr/>
          <a:lstStyle>
            <a:lvl1pPr marL="171450" indent="-171450">
              <a:buClr>
                <a:srgbClr val="C00000"/>
              </a:buClr>
              <a:buFont typeface="Wingdings" panose="05000000000000000000" pitchFamily="2" charset="2"/>
              <a:buChar char="§"/>
              <a:defRPr sz="1350"/>
            </a:lvl1pPr>
            <a:lvl2pPr marL="514350" indent="-171450">
              <a:buClr>
                <a:srgbClr val="C00000"/>
              </a:buClr>
              <a:buFont typeface="Wingdings" panose="05000000000000000000" pitchFamily="2" charset="2"/>
              <a:buChar char="ü"/>
              <a:defRPr sz="1200"/>
            </a:lvl2pPr>
            <a:lvl3pPr marL="857250" indent="-171450">
              <a:buClr>
                <a:srgbClr val="C00000"/>
              </a:buClr>
              <a:buFont typeface="Arial" panose="020B0604020202020204" pitchFamily="34" charset="0"/>
              <a:buChar char="•"/>
              <a:defRPr sz="1050"/>
            </a:lvl3pPr>
          </a:lstStyle>
          <a:p>
            <a:pPr lvl="0"/>
            <a:r>
              <a:rPr lang="en-US" dirty="0"/>
              <a:t>Sample second list level text Arial 18/20</a:t>
            </a:r>
          </a:p>
          <a:p>
            <a:pPr lvl="1"/>
            <a:r>
              <a:rPr lang="en-US" dirty="0"/>
              <a:t>Second level 16/18</a:t>
            </a:r>
          </a:p>
          <a:p>
            <a:pPr lvl="2"/>
            <a:r>
              <a:rPr lang="en-US" dirty="0"/>
              <a:t>Third level 14/16</a:t>
            </a:r>
          </a:p>
        </p:txBody>
      </p:sp>
      <p:cxnSp>
        <p:nvCxnSpPr>
          <p:cNvPr id="12" name="Straight Connector 11"/>
          <p:cNvCxnSpPr>
            <a:cxnSpLocks/>
          </p:cNvCxnSpPr>
          <p:nvPr userDrawn="1"/>
        </p:nvCxnSpPr>
        <p:spPr>
          <a:xfrm>
            <a:off x="480769" y="890339"/>
            <a:ext cx="8185735" cy="0"/>
          </a:xfrm>
          <a:prstGeom prst="line">
            <a:avLst/>
          </a:prstGeom>
          <a:ln>
            <a:solidFill>
              <a:srgbClr val="C82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-25356" y="6448431"/>
            <a:ext cx="9169356" cy="409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0" y="6476710"/>
            <a:ext cx="91440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28D2CB-D0D7-4CD3-8CAC-29BD1B4FA9CC}" type="slidenum">
              <a:rPr lang="en-US" sz="9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4447607" y="3244334"/>
            <a:ext cx="23275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 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054116" y="6591568"/>
            <a:ext cx="831272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b="1" dirty="0"/>
              <a:t>PROPRIETARY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285752" y="6602034"/>
            <a:ext cx="1561523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b="1" dirty="0"/>
              <a:t>AXALTA</a:t>
            </a:r>
            <a:r>
              <a:rPr lang="en-US" sz="450" b="1" baseline="0" dirty="0"/>
              <a:t> COATING SYSTEMS</a:t>
            </a:r>
            <a:endParaRPr lang="en-US" sz="450" b="1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44" y="206376"/>
            <a:ext cx="695704" cy="56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35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04" userDrawn="1">
          <p15:clr>
            <a:srgbClr val="FBAE40"/>
          </p15:clr>
        </p15:guide>
        <p15:guide id="3" orient="horz" pos="4224" userDrawn="1">
          <p15:clr>
            <a:srgbClr val="FBAE40"/>
          </p15:clr>
        </p15:guide>
        <p15:guide id="4" pos="234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9" cy="6858000"/>
          </a:xfrm>
          <a:prstGeom prst="rect">
            <a:avLst/>
          </a:prstGeom>
        </p:spPr>
      </p:pic>
      <p:sp>
        <p:nvSpPr>
          <p:cNvPr id="17" name="Flowchart: Manual Input 16"/>
          <p:cNvSpPr/>
          <p:nvPr userDrawn="1"/>
        </p:nvSpPr>
        <p:spPr>
          <a:xfrm rot="5400000">
            <a:off x="-377348" y="377348"/>
            <a:ext cx="6864500" cy="6109804"/>
          </a:xfrm>
          <a:prstGeom prst="flowChartManualInput">
            <a:avLst/>
          </a:prstGeom>
          <a:solidFill>
            <a:srgbClr val="C82127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65763" y="5244737"/>
            <a:ext cx="4816247" cy="537754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500" b="1">
                <a:solidFill>
                  <a:schemeClr val="bg1"/>
                </a:solidFill>
              </a:defRPr>
            </a:lvl1pPr>
            <a:lvl2pPr marL="342900" indent="0" algn="r">
              <a:buFontTx/>
              <a:buNone/>
              <a:defRPr sz="135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Cover Slide Headline Arial Bold 18/20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365762" y="5660753"/>
            <a:ext cx="4816247" cy="91440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Arial Bold 14/16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980" y="132874"/>
            <a:ext cx="1276928" cy="103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7134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a-DK" dirty="0"/>
          </a:p>
        </p:txBody>
      </p:sp>
      <p:sp>
        <p:nvSpPr>
          <p:cNvPr id="10" name="Pladsholder til titel 1"/>
          <p:cNvSpPr txBox="1">
            <a:spLocks/>
          </p:cNvSpPr>
          <p:nvPr userDrawn="1"/>
        </p:nvSpPr>
        <p:spPr>
          <a:xfrm>
            <a:off x="2483770" y="-27384"/>
            <a:ext cx="6336704" cy="1042127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76200" stA="30000" endPos="37000" dist="127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a-DK" sz="2400">
                <a:solidFill>
                  <a:prstClr val="black">
                    <a:lumMod val="65000"/>
                    <a:lumOff val="35000"/>
                  </a:prstClr>
                </a:solidFill>
              </a:rPr>
              <a:t>Klik for at redigere i master</a:t>
            </a:r>
            <a:endParaRPr lang="da-DK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654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8" name="Pladsholder til titel 1"/>
          <p:cNvSpPr>
            <a:spLocks noGrp="1"/>
          </p:cNvSpPr>
          <p:nvPr>
            <p:ph type="title"/>
          </p:nvPr>
        </p:nvSpPr>
        <p:spPr>
          <a:xfrm>
            <a:off x="2483768" y="-27384"/>
            <a:ext cx="6264696" cy="104212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5306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int_cmx_rgb_red_grd_p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40" y="347667"/>
            <a:ext cx="1006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315200" cy="329184"/>
          </a:xfrm>
        </p:spPr>
        <p:txBody>
          <a:bodyPr/>
          <a:lstStyle>
            <a:lvl1pPr>
              <a:lnSpc>
                <a:spcPct val="100000"/>
              </a:lnSpc>
              <a:defRPr spc="0" baseline="0">
                <a:solidFill>
                  <a:srgbClr val="E63C2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3302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1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None/>
              <a:defRPr sz="1500" b="1"/>
            </a:lvl2pPr>
            <a:lvl3pPr marL="0" indent="0">
              <a:buNone/>
              <a:defRPr sz="1500" b="1"/>
            </a:lvl3pPr>
            <a:lvl4pPr marL="0" indent="0">
              <a:lnSpc>
                <a:spcPts val="1650"/>
              </a:lnSpc>
              <a:buNone/>
              <a:defRPr sz="1500" b="1"/>
            </a:lvl4pPr>
            <a:lvl5pPr marL="0" indent="0">
              <a:lnSpc>
                <a:spcPts val="1650"/>
              </a:lnSpc>
              <a:buNone/>
              <a:defRPr sz="1500" b="1"/>
            </a:lvl5pPr>
            <a:lvl6pPr marL="0" indent="0">
              <a:lnSpc>
                <a:spcPts val="1650"/>
              </a:lnSpc>
              <a:buNone/>
              <a:defRPr sz="1500" b="1"/>
            </a:lvl6pPr>
            <a:lvl7pPr marL="0" indent="0">
              <a:lnSpc>
                <a:spcPts val="1650"/>
              </a:lnSpc>
              <a:buNone/>
              <a:defRPr sz="1500" b="1"/>
            </a:lvl7pPr>
            <a:lvl8pPr marL="0" indent="0">
              <a:lnSpc>
                <a:spcPts val="1650"/>
              </a:lnSpc>
              <a:buNone/>
              <a:defRPr sz="1500" b="1"/>
            </a:lvl8pPr>
            <a:lvl9pPr marL="0" indent="0">
              <a:lnSpc>
                <a:spcPts val="1650"/>
              </a:lnSpc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43100"/>
            <a:ext cx="8229600" cy="4457700"/>
          </a:xfrm>
        </p:spPr>
        <p:txBody>
          <a:bodyPr/>
          <a:lstStyle>
            <a:lvl1pPr>
              <a:lnSpc>
                <a:spcPct val="100000"/>
              </a:lnSpc>
              <a:defRPr sz="1350" baseline="0"/>
            </a:lvl1pPr>
            <a:lvl2pPr>
              <a:lnSpc>
                <a:spcPct val="100000"/>
              </a:lnSpc>
              <a:defRPr sz="1350" baseline="0"/>
            </a:lvl2pPr>
            <a:lvl3pPr>
              <a:lnSpc>
                <a:spcPct val="100000"/>
              </a:lnSpc>
              <a:defRPr sz="135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57200" y="786384"/>
            <a:ext cx="7315200" cy="32918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725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CE4D9-8650-42CC-8258-6B3AB31FD0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Date Placeholder 26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FB406-484F-4FD6-A028-FCB3CDFD924E}" type="datetimeFigureOut">
              <a:rPr lang="en-GB"/>
              <a:pPr>
                <a:defRPr/>
              </a:pPr>
              <a:t>21/06/2017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7702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3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ladsholder til titel 1"/>
          <p:cNvSpPr txBox="1">
            <a:spLocks/>
          </p:cNvSpPr>
          <p:nvPr userDrawn="1"/>
        </p:nvSpPr>
        <p:spPr>
          <a:xfrm>
            <a:off x="2483770" y="-27384"/>
            <a:ext cx="6336704" cy="1042127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76200" stA="30000" endPos="37000" dist="127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a-DK" sz="2400">
                <a:solidFill>
                  <a:prstClr val="black">
                    <a:lumMod val="65000"/>
                    <a:lumOff val="35000"/>
                  </a:prstClr>
                </a:solidFill>
              </a:rPr>
              <a:t>Klik for at redigere i master</a:t>
            </a:r>
            <a:endParaRPr lang="da-DK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2906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0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0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9" name="Pladsholder til titel 1"/>
          <p:cNvSpPr>
            <a:spLocks noGrp="1"/>
          </p:cNvSpPr>
          <p:nvPr>
            <p:ph type="title"/>
          </p:nvPr>
        </p:nvSpPr>
        <p:spPr>
          <a:xfrm>
            <a:off x="2483770" y="-27384"/>
            <a:ext cx="6336704" cy="104212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476165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9" y="1535117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12" name="Pladsholder til titel 1"/>
          <p:cNvSpPr>
            <a:spLocks noGrp="1"/>
          </p:cNvSpPr>
          <p:nvPr>
            <p:ph type="title"/>
          </p:nvPr>
        </p:nvSpPr>
        <p:spPr>
          <a:xfrm>
            <a:off x="2483770" y="-27384"/>
            <a:ext cx="6336704" cy="104212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071727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itel 1"/>
          <p:cNvSpPr>
            <a:spLocks noGrp="1"/>
          </p:cNvSpPr>
          <p:nvPr>
            <p:ph type="title"/>
          </p:nvPr>
        </p:nvSpPr>
        <p:spPr>
          <a:xfrm>
            <a:off x="2483770" y="-27384"/>
            <a:ext cx="6336704" cy="104212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562684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itel 1"/>
          <p:cNvSpPr>
            <a:spLocks noGrp="1"/>
          </p:cNvSpPr>
          <p:nvPr>
            <p:ph type="title"/>
          </p:nvPr>
        </p:nvSpPr>
        <p:spPr>
          <a:xfrm>
            <a:off x="2483770" y="-27384"/>
            <a:ext cx="6336704" cy="104212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818114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1329165"/>
            <a:ext cx="3008313" cy="803104"/>
          </a:xfrm>
        </p:spPr>
        <p:txBody>
          <a:bodyPr anchor="b"/>
          <a:lstStyle>
            <a:lvl1pPr algn="l">
              <a:defRPr sz="1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1329168"/>
            <a:ext cx="5111750" cy="44040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2" y="2491223"/>
            <a:ext cx="3008313" cy="324203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ladsholder til titel 1"/>
          <p:cNvSpPr txBox="1">
            <a:spLocks/>
          </p:cNvSpPr>
          <p:nvPr userDrawn="1"/>
        </p:nvSpPr>
        <p:spPr>
          <a:xfrm>
            <a:off x="2483770" y="-27384"/>
            <a:ext cx="6336704" cy="1042127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76200" stA="30000" endPos="37000" dist="127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a-DK" sz="2400">
                <a:solidFill>
                  <a:prstClr val="black">
                    <a:lumMod val="65000"/>
                    <a:lumOff val="35000"/>
                  </a:prstClr>
                </a:solidFill>
              </a:rPr>
              <a:t>Klik for at redigere i master</a:t>
            </a:r>
            <a:endParaRPr lang="da-DK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3566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1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316769"/>
            <a:ext cx="5486400" cy="341080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ladsholder til titel 1"/>
          <p:cNvSpPr txBox="1">
            <a:spLocks/>
          </p:cNvSpPr>
          <p:nvPr userDrawn="1"/>
        </p:nvSpPr>
        <p:spPr>
          <a:xfrm>
            <a:off x="2483770" y="-27384"/>
            <a:ext cx="6336704" cy="1042127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76200" stA="30000" endPos="37000" dist="127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a-DK" sz="2400">
                <a:solidFill>
                  <a:prstClr val="black">
                    <a:lumMod val="65000"/>
                    <a:lumOff val="35000"/>
                  </a:prstClr>
                </a:solidFill>
              </a:rPr>
              <a:t>Klik for at redigere i master</a:t>
            </a:r>
            <a:endParaRPr lang="da-DK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933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8" name="Pladsholder til titel 1"/>
          <p:cNvSpPr>
            <a:spLocks noGrp="1"/>
          </p:cNvSpPr>
          <p:nvPr>
            <p:ph type="title"/>
          </p:nvPr>
        </p:nvSpPr>
        <p:spPr>
          <a:xfrm>
            <a:off x="2483770" y="-27384"/>
            <a:ext cx="6336704" cy="104212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18444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1316769"/>
            <a:ext cx="2057400" cy="460851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316769"/>
            <a:ext cx="6019800" cy="46085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9" name="Pladsholder til titel 1"/>
          <p:cNvSpPr txBox="1">
            <a:spLocks/>
          </p:cNvSpPr>
          <p:nvPr userDrawn="1"/>
        </p:nvSpPr>
        <p:spPr>
          <a:xfrm>
            <a:off x="2483770" y="-27384"/>
            <a:ext cx="6336704" cy="1042127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76200" stA="30000" endPos="37000" dist="127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a-DK" sz="2400">
                <a:solidFill>
                  <a:prstClr val="black">
                    <a:lumMod val="65000"/>
                    <a:lumOff val="35000"/>
                  </a:prstClr>
                </a:solidFill>
              </a:rPr>
              <a:t>Klik for at redigere i master</a:t>
            </a:r>
            <a:endParaRPr lang="da-DK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6182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506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_red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8600"/>
            <a:ext cx="8229600" cy="2641600"/>
          </a:xfrm>
        </p:spPr>
        <p:txBody>
          <a:bodyPr/>
          <a:lstStyle>
            <a:lvl1pPr algn="l">
              <a:lnSpc>
                <a:spcPts val="3750"/>
              </a:lnSpc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2" y="460379"/>
            <a:ext cx="4125913" cy="2308225"/>
          </a:xfrm>
        </p:spPr>
        <p:txBody>
          <a:bodyPr/>
          <a:lstStyle>
            <a:lvl1pPr algn="r">
              <a:lnSpc>
                <a:spcPts val="14625"/>
              </a:lnSpc>
              <a:defRPr sz="15375" b="1">
                <a:solidFill>
                  <a:schemeClr val="bg2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FDBA02E-9C16-4B72-A41C-EC351C32BC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5036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17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_red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0"/>
            <a:ext cx="8229600" cy="3568700"/>
          </a:xfrm>
        </p:spPr>
        <p:txBody>
          <a:bodyPr/>
          <a:lstStyle>
            <a:lvl1pPr algn="l">
              <a:lnSpc>
                <a:spcPts val="6000"/>
              </a:lnSpc>
              <a:defRPr sz="6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2" y="460379"/>
            <a:ext cx="4125913" cy="2143125"/>
          </a:xfrm>
        </p:spPr>
        <p:txBody>
          <a:bodyPr/>
          <a:lstStyle>
            <a:lvl1pPr algn="r">
              <a:lnSpc>
                <a:spcPts val="14625"/>
              </a:lnSpc>
              <a:defRPr sz="15375" b="1">
                <a:solidFill>
                  <a:schemeClr val="bg2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C8E6748-CF4F-47CA-B43A-C79D760956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707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_gray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632"/>
            <a:ext cx="8229600" cy="2642616"/>
          </a:xfrm>
        </p:spPr>
        <p:txBody>
          <a:bodyPr/>
          <a:lstStyle>
            <a:lvl1pPr algn="l">
              <a:lnSpc>
                <a:spcPts val="3750"/>
              </a:lnSpc>
              <a:defRPr sz="36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2" y="460379"/>
            <a:ext cx="4125913" cy="2308225"/>
          </a:xfrm>
        </p:spPr>
        <p:txBody>
          <a:bodyPr/>
          <a:lstStyle>
            <a:lvl1pPr algn="r">
              <a:lnSpc>
                <a:spcPts val="14625"/>
              </a:lnSpc>
              <a:defRPr sz="15375" b="1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6917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_gray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0"/>
            <a:ext cx="8229600" cy="3568700"/>
          </a:xfrm>
        </p:spPr>
        <p:txBody>
          <a:bodyPr/>
          <a:lstStyle>
            <a:lvl1pPr algn="l">
              <a:lnSpc>
                <a:spcPts val="6000"/>
              </a:lnSpc>
              <a:defRPr sz="60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2" y="460379"/>
            <a:ext cx="4125913" cy="2143125"/>
          </a:xfrm>
        </p:spPr>
        <p:txBody>
          <a:bodyPr/>
          <a:lstStyle>
            <a:lvl1pPr algn="r">
              <a:lnSpc>
                <a:spcPts val="14625"/>
              </a:lnSpc>
              <a:defRPr sz="15375" b="1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4003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20800"/>
          </a:xfrm>
        </p:spPr>
        <p:txBody>
          <a:bodyPr/>
          <a:lstStyle>
            <a:lvl1pPr>
              <a:lnSpc>
                <a:spcPts val="3750"/>
              </a:lnSpc>
              <a:defRPr sz="3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08200"/>
            <a:ext cx="8229600" cy="4292600"/>
          </a:xfrm>
        </p:spPr>
        <p:txBody>
          <a:bodyPr/>
          <a:lstStyle>
            <a:lvl1pPr marL="342900" indent="-342900">
              <a:lnSpc>
                <a:spcPct val="100000"/>
              </a:lnSpc>
              <a:buClr>
                <a:schemeClr val="bg1"/>
              </a:buClr>
              <a:buFont typeface="+mj-lt"/>
              <a:buAutoNum type="arabicPeriod"/>
              <a:defRPr sz="1650" b="1" cap="all" baseline="0">
                <a:solidFill>
                  <a:schemeClr val="bg1"/>
                </a:solidFill>
              </a:defRPr>
            </a:lvl1pPr>
            <a:lvl2pPr marL="30861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 sz="1350" baseline="0"/>
            </a:lvl2pPr>
            <a:lvl3pPr marL="44577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350" baseline="0"/>
            </a:lvl3pPr>
            <a:lvl4pPr marL="617220">
              <a:spcBef>
                <a:spcPts val="0"/>
              </a:spcBef>
              <a:spcAft>
                <a:spcPts val="0"/>
              </a:spcAft>
              <a:defRPr sz="1200"/>
            </a:lvl4pPr>
            <a:lvl5pPr marL="788670">
              <a:spcBef>
                <a:spcPts val="0"/>
              </a:spcBef>
              <a:spcAft>
                <a:spcPts val="0"/>
              </a:spcAft>
              <a:defRPr sz="1200"/>
            </a:lvl5pPr>
            <a:lvl6pPr marL="788670">
              <a:spcBef>
                <a:spcPts val="0"/>
              </a:spcBef>
              <a:spcAft>
                <a:spcPts val="0"/>
              </a:spcAft>
              <a:defRPr sz="1350"/>
            </a:lvl6pPr>
            <a:lvl7pPr marL="788670">
              <a:spcBef>
                <a:spcPts val="0"/>
              </a:spcBef>
              <a:spcAft>
                <a:spcPts val="0"/>
              </a:spcAft>
              <a:defRPr sz="1350"/>
            </a:lvl7pPr>
            <a:lvl8pPr marL="788670">
              <a:spcBef>
                <a:spcPts val="0"/>
              </a:spcBef>
              <a:spcAft>
                <a:spcPts val="0"/>
              </a:spcAft>
              <a:defRPr sz="1350"/>
            </a:lvl8pPr>
            <a:lvl9pPr marL="788670">
              <a:spcBef>
                <a:spcPts val="0"/>
              </a:spcBef>
              <a:spcAft>
                <a:spcPts val="0"/>
              </a:spcAft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29820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_illustrative text_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953000"/>
          </a:xfrm>
        </p:spPr>
        <p:txBody>
          <a:bodyPr/>
          <a:lstStyle>
            <a:lvl1pPr algn="l">
              <a:lnSpc>
                <a:spcPts val="6750"/>
              </a:lnSpc>
              <a:defRPr sz="6375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8D54FE6-BF26-4A3D-9EA7-96B202243E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8355E66-5134-4516-9A89-C625F17D2491}" type="datetimeFigureOut">
              <a:rPr lang="en-GB"/>
              <a:pPr>
                <a:defRPr/>
              </a:pPr>
              <a:t>21/06/2017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53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8.jp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4"/>
            <a:ext cx="73152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Headline </a:t>
            </a:r>
            <a:r>
              <a:rPr lang="en-US" dirty="0" err="1"/>
              <a:t>arial</a:t>
            </a:r>
            <a:r>
              <a:rPr lang="en-US" dirty="0"/>
              <a:t> bold 23pt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Body Text Arial 18pt</a:t>
            </a:r>
          </a:p>
          <a:p>
            <a:pPr lvl="1"/>
            <a:r>
              <a:rPr lang="en-US" altLang="nl-NL"/>
              <a:t>Second level Arial 18pt</a:t>
            </a:r>
          </a:p>
          <a:p>
            <a:pPr lvl="2"/>
            <a:r>
              <a:rPr lang="en-US" altLang="nl-NL"/>
              <a:t>Third level Arial 18pt</a:t>
            </a:r>
          </a:p>
          <a:p>
            <a:pPr lvl="3"/>
            <a:r>
              <a:rPr lang="en-US" altLang="nl-NL"/>
              <a:t>Fourth level Arial 16pt</a:t>
            </a:r>
          </a:p>
          <a:p>
            <a:pPr lvl="4"/>
            <a:r>
              <a:rPr lang="en-US" altLang="nl-NL"/>
              <a:t>Fifth level Arial 16pt</a:t>
            </a: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39100" y="6565900"/>
            <a:ext cx="64928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None/>
              <a:defRPr sz="750"/>
            </a:lvl1pPr>
          </a:lstStyle>
          <a:p>
            <a:pPr>
              <a:defRPr/>
            </a:pPr>
            <a:fld id="{681CCB58-0057-4B92-A745-E3A92DADF0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3759202" y="6364292"/>
            <a:ext cx="320675" cy="319087"/>
          </a:xfrm>
          <a:prstGeom prst="rect">
            <a:avLst/>
          </a:prstGeom>
          <a:noFill/>
          <a:ln>
            <a:noFill/>
          </a:ln>
          <a:extLst/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 eaLnBrk="1" hangingPunct="1">
              <a:defRPr/>
            </a:pPr>
            <a:endParaRPr lang="en-GB" altLang="en-US" sz="1800">
              <a:latin typeface="Times New Roman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2590801" y="6565900"/>
            <a:ext cx="5283200" cy="2921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57201" y="6565900"/>
            <a:ext cx="1968500" cy="292100"/>
          </a:xfrm>
          <a:prstGeom prst="rect">
            <a:avLst/>
          </a:prstGeom>
        </p:spPr>
        <p:txBody>
          <a:bodyPr vert="horz" wrap="square" lIns="0" tIns="18288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5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E97D9D5-B353-4A7C-80A4-B7959F311B0B}" type="datetimeFigureOut">
              <a:rPr lang="en-GB"/>
              <a:pPr>
                <a:defRPr/>
              </a:pPr>
              <a:t>21/06/2017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64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660" r:id="rId26"/>
    <p:sldLayoutId id="2147483661" r:id="rId2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1725" b="1" cap="all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725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725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725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725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3429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6pPr>
      <a:lvl7pPr marL="685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7pPr>
      <a:lvl8pPr marL="10287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8pPr>
      <a:lvl9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ts val="450"/>
        </a:spcBef>
        <a:spcAft>
          <a:spcPts val="450"/>
        </a:spcAft>
        <a:buClr>
          <a:schemeClr val="tx1"/>
        </a:buClr>
        <a:buFont typeface="Arial" panose="020B0604020202020204" pitchFamily="34" charset="0"/>
        <a:defRPr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273844" indent="-102394" algn="l" rtl="0" eaLnBrk="1" fontAlgn="base" hangingPunct="1">
        <a:spcBef>
          <a:spcPts val="450"/>
        </a:spcBef>
        <a:spcAft>
          <a:spcPts val="450"/>
        </a:spcAft>
        <a:buClr>
          <a:srgbClr val="000000"/>
        </a:buClr>
        <a:buFont typeface="Arial" panose="020B0604020202020204" pitchFamily="34" charset="0"/>
        <a:buChar char="•"/>
        <a:defRPr>
          <a:solidFill>
            <a:srgbClr val="000000"/>
          </a:solidFill>
          <a:latin typeface="+mn-lt"/>
          <a:ea typeface="ＭＳ Ｐゴシック" charset="0"/>
        </a:defRPr>
      </a:lvl2pPr>
      <a:lvl3pPr marL="445294" indent="-102394" algn="l" rtl="0" eaLnBrk="1" fontAlgn="base" hangingPunct="1">
        <a:spcBef>
          <a:spcPts val="450"/>
        </a:spcBef>
        <a:spcAft>
          <a:spcPts val="450"/>
        </a:spcAft>
        <a:buClr>
          <a:srgbClr val="000000"/>
        </a:buClr>
        <a:buFont typeface="Arial" panose="020B0604020202020204" pitchFamily="34" charset="0"/>
        <a:buChar char="–"/>
        <a:defRPr>
          <a:solidFill>
            <a:srgbClr val="000000"/>
          </a:solidFill>
          <a:latin typeface="+mn-lt"/>
          <a:ea typeface="ＭＳ Ｐゴシック" charset="0"/>
        </a:defRPr>
      </a:lvl3pPr>
      <a:lvl4pPr marL="616744" indent="-102394" algn="l" rtl="0" eaLnBrk="1" fontAlgn="base" hangingPunct="1">
        <a:spcBef>
          <a:spcPts val="300"/>
        </a:spcBef>
        <a:spcAft>
          <a:spcPts val="30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200">
          <a:solidFill>
            <a:srgbClr val="000000"/>
          </a:solidFill>
          <a:latin typeface="+mn-lt"/>
          <a:ea typeface="ＭＳ Ｐゴシック" charset="0"/>
        </a:defRPr>
      </a:lvl4pPr>
      <a:lvl5pPr marL="788194" indent="-102394" algn="l" rtl="0" eaLnBrk="1" fontAlgn="base" hangingPunct="1">
        <a:spcBef>
          <a:spcPts val="300"/>
        </a:spcBef>
        <a:spcAft>
          <a:spcPts val="300"/>
        </a:spcAft>
        <a:buClr>
          <a:srgbClr val="000000"/>
        </a:buClr>
        <a:buSzPct val="80000"/>
        <a:buFont typeface="Arial" panose="020B0604020202020204" pitchFamily="34" charset="0"/>
        <a:buChar char="–"/>
        <a:defRPr sz="1200">
          <a:solidFill>
            <a:srgbClr val="000000"/>
          </a:solidFill>
          <a:latin typeface="+mn-lt"/>
          <a:ea typeface="ＭＳ Ｐゴシック" charset="0"/>
        </a:defRPr>
      </a:lvl5pPr>
      <a:lvl6pPr marL="788670" indent="-102870" algn="l" rtl="0" eaLnBrk="1" fontAlgn="base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80000"/>
        <a:buFont typeface="Wingdings" pitchFamily="2" charset="2"/>
        <a:buChar char="§"/>
        <a:defRPr sz="1200">
          <a:solidFill>
            <a:srgbClr val="000000"/>
          </a:solidFill>
          <a:latin typeface="+mn-lt"/>
        </a:defRPr>
      </a:lvl6pPr>
      <a:lvl7pPr marL="788670" indent="-102870" algn="l" rtl="0" eaLnBrk="1" fontAlgn="base" hangingPunct="1">
        <a:lnSpc>
          <a:spcPct val="100000"/>
        </a:lnSpc>
        <a:spcBef>
          <a:spcPts val="300"/>
        </a:spcBef>
        <a:spcAft>
          <a:spcPts val="300"/>
        </a:spcAft>
        <a:buClrTx/>
        <a:buSzPct val="80000"/>
        <a:buFont typeface="Wingdings" pitchFamily="2" charset="2"/>
        <a:buChar char="§"/>
        <a:defRPr sz="1200">
          <a:solidFill>
            <a:srgbClr val="000000"/>
          </a:solidFill>
          <a:latin typeface="+mn-lt"/>
        </a:defRPr>
      </a:lvl7pPr>
      <a:lvl8pPr marL="788670" indent="-102870" algn="l" rtl="0" eaLnBrk="1" fontAlgn="base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80000"/>
        <a:buFont typeface="Wingdings" pitchFamily="2" charset="2"/>
        <a:buChar char="§"/>
        <a:defRPr sz="1200">
          <a:solidFill>
            <a:srgbClr val="000000"/>
          </a:solidFill>
          <a:latin typeface="+mn-lt"/>
        </a:defRPr>
      </a:lvl8pPr>
      <a:lvl9pPr marL="788670" indent="-102870" algn="l" rtl="0" eaLnBrk="1" fontAlgn="base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80000"/>
        <a:buFont typeface="Wingdings" pitchFamily="2" charset="2"/>
        <a:buChar char="§"/>
        <a:defRPr sz="12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2483770" y="-27384"/>
            <a:ext cx="6336704" cy="104212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25777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xStyles>
    <p:titleStyle>
      <a:lvl1pPr algn="r" defTabSz="685800" rtl="0" eaLnBrk="1" latinLnBrk="0" hangingPunct="1">
        <a:spcBef>
          <a:spcPct val="0"/>
        </a:spcBef>
        <a:buNone/>
        <a:defRPr sz="2400" kern="1200">
          <a:solidFill>
            <a:schemeClr val="tx1">
              <a:lumMod val="65000"/>
              <a:lumOff val="35000"/>
            </a:schemeClr>
          </a:solidFill>
          <a:effectLst>
            <a:reflection blurRad="76200" stA="30000" endPos="37000" dist="12700" dir="5400000" sy="-100000" algn="bl" rotWithShape="0"/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>
          <a:xfrm>
            <a:off x="409353" y="5034504"/>
            <a:ext cx="8229600" cy="1219200"/>
          </a:xfrm>
        </p:spPr>
        <p:txBody>
          <a:bodyPr>
            <a:normAutofit/>
          </a:bodyPr>
          <a:lstStyle/>
          <a:p>
            <a:r>
              <a:rPr lang="ru-RU" sz="2700" dirty="0"/>
              <a:t>Цвет</a:t>
            </a:r>
            <a:r>
              <a:rPr lang="en-US" sz="2700" dirty="0"/>
              <a:t> – MAZDA 46G</a:t>
            </a:r>
            <a:endParaRPr lang="ru-RU" sz="2700" dirty="0"/>
          </a:p>
          <a:p>
            <a:r>
              <a:rPr lang="en-US" sz="2700" dirty="0" err="1"/>
              <a:t>Centari</a:t>
            </a:r>
            <a:r>
              <a:rPr lang="en-US" sz="2700" dirty="0"/>
              <a:t> 600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409353" y="3457580"/>
            <a:ext cx="8229600" cy="1362075"/>
          </a:xfrm>
        </p:spPr>
        <p:txBody>
          <a:bodyPr/>
          <a:lstStyle/>
          <a:p>
            <a:r>
              <a:rPr lang="ru-RU" sz="3000" dirty="0"/>
              <a:t>Процесс ремонтной окраски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6582"/>
            <a:ext cx="5824331" cy="3274477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155407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Процесс ремонтной окраски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964776"/>
            <a:ext cx="8229600" cy="417791"/>
          </a:xfrm>
        </p:spPr>
        <p:txBody>
          <a:bodyPr>
            <a:normAutofit/>
          </a:bodyPr>
          <a:lstStyle/>
          <a:p>
            <a:r>
              <a:rPr lang="ru-RU" b="1" dirty="0"/>
              <a:t>Цвет</a:t>
            </a:r>
            <a:r>
              <a:rPr lang="en-US" b="1" dirty="0"/>
              <a:t> – MAZDA 46G, Centari 600, </a:t>
            </a:r>
            <a:r>
              <a:rPr lang="ru-RU" b="1" dirty="0"/>
              <a:t>Руководство по нанесению</a:t>
            </a:r>
            <a:endParaRPr lang="en-US" b="1" dirty="0"/>
          </a:p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644242"/>
            <a:ext cx="8074404" cy="44797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>
              <a:buAutoNum type="arabicPeriod"/>
            </a:pPr>
            <a:r>
              <a:rPr lang="ru-RU" sz="1500" dirty="0">
                <a:solidFill>
                  <a:schemeClr val="accent6"/>
                </a:solidFill>
                <a:latin typeface="+mn-lt"/>
              </a:rPr>
              <a:t>Для достижения наилучшего качества внешнего вида и точного совпадения цвета необходимо использовать подслой (</a:t>
            </a:r>
            <a:r>
              <a:rPr lang="ru-RU" sz="1500" dirty="0" err="1">
                <a:solidFill>
                  <a:schemeClr val="accent6"/>
                </a:solidFill>
                <a:latin typeface="+mn-lt"/>
              </a:rPr>
              <a:t>биндер</a:t>
            </a:r>
            <a:r>
              <a:rPr lang="ru-RU" sz="1500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sz="1500" dirty="0">
                <a:solidFill>
                  <a:schemeClr val="accent6"/>
                </a:solidFill>
                <a:latin typeface="+mn-lt"/>
              </a:rPr>
              <a:t>AB</a:t>
            </a:r>
            <a:r>
              <a:rPr lang="ru-RU" sz="1500" dirty="0">
                <a:solidFill>
                  <a:schemeClr val="accent6"/>
                </a:solidFill>
                <a:latin typeface="+mn-lt"/>
              </a:rPr>
              <a:t>160, разбавленный 1</a:t>
            </a:r>
            <a:r>
              <a:rPr lang="en-US" sz="1500" dirty="0">
                <a:solidFill>
                  <a:schemeClr val="accent6"/>
                </a:solidFill>
                <a:latin typeface="+mn-lt"/>
              </a:rPr>
              <a:t>:</a:t>
            </a:r>
            <a:r>
              <a:rPr lang="ru-RU" sz="1500" dirty="0">
                <a:solidFill>
                  <a:schemeClr val="accent6"/>
                </a:solidFill>
                <a:latin typeface="+mn-lt"/>
              </a:rPr>
              <a:t>1 с растворителем)</a:t>
            </a:r>
            <a:endParaRPr lang="en-US" sz="1500" dirty="0">
              <a:solidFill>
                <a:schemeClr val="accent6"/>
              </a:solidFill>
              <a:latin typeface="+mn-lt"/>
            </a:endParaRPr>
          </a:p>
          <a:p>
            <a:pPr marL="342900" indent="-342900">
              <a:buAutoNum type="arabicPeriod"/>
            </a:pPr>
            <a:endParaRPr lang="ru-RU" sz="1500" dirty="0">
              <a:solidFill>
                <a:schemeClr val="accent6"/>
              </a:solidFill>
              <a:latin typeface="+mn-lt"/>
            </a:endParaRPr>
          </a:p>
          <a:p>
            <a:pPr marL="342900" indent="-342900">
              <a:buAutoNum type="arabicPeriod" startAt="2"/>
            </a:pPr>
            <a:r>
              <a:rPr lang="ru-RU" sz="1500" dirty="0">
                <a:solidFill>
                  <a:schemeClr val="accent6"/>
                </a:solidFill>
                <a:latin typeface="+mn-lt"/>
              </a:rPr>
              <a:t>Правильная подготовка поверхности имеет решающее значение. Шлифовка грунта производится абразивом </a:t>
            </a:r>
            <a:r>
              <a:rPr lang="en-US" sz="1500" dirty="0">
                <a:solidFill>
                  <a:schemeClr val="accent6"/>
                </a:solidFill>
                <a:latin typeface="+mn-lt"/>
              </a:rPr>
              <a:t>P</a:t>
            </a:r>
            <a:r>
              <a:rPr lang="ru-RU" sz="1500" dirty="0">
                <a:solidFill>
                  <a:schemeClr val="accent6"/>
                </a:solidFill>
                <a:latin typeface="+mn-lt"/>
              </a:rPr>
              <a:t>600/800, зона перехода готовится по стандартной технологии. </a:t>
            </a:r>
            <a:endParaRPr lang="en-US" sz="1500" dirty="0">
              <a:solidFill>
                <a:schemeClr val="accent6"/>
              </a:solidFill>
              <a:latin typeface="+mn-lt"/>
            </a:endParaRPr>
          </a:p>
          <a:p>
            <a:pPr marL="342900" indent="-342900">
              <a:buAutoNum type="arabicPeriod" startAt="2"/>
            </a:pPr>
            <a:endParaRPr lang="ru-RU" sz="1500" dirty="0">
              <a:solidFill>
                <a:schemeClr val="accent6"/>
              </a:solidFill>
              <a:latin typeface="+mn-lt"/>
            </a:endParaRPr>
          </a:p>
          <a:p>
            <a:pPr marL="342900" indent="-342900">
              <a:buAutoNum type="arabicPeriod" startAt="2"/>
            </a:pPr>
            <a:r>
              <a:rPr lang="ru-RU" sz="1500" dirty="0">
                <a:solidFill>
                  <a:schemeClr val="accent6"/>
                </a:solidFill>
                <a:latin typeface="+mn-lt"/>
              </a:rPr>
              <a:t>Чёрная цветная подложка готовится по формуле и наносится на весь ремонтируемый участок с выполнением плавного перехода на соседнюю деталь.</a:t>
            </a:r>
          </a:p>
          <a:p>
            <a:endParaRPr lang="ru-RU" sz="1500" dirty="0">
              <a:solidFill>
                <a:schemeClr val="accent6"/>
              </a:solidFill>
              <a:latin typeface="+mn-lt"/>
            </a:endParaRPr>
          </a:p>
          <a:p>
            <a:pPr marL="342900" indent="-342900">
              <a:buAutoNum type="arabicPeriod" startAt="4"/>
            </a:pPr>
            <a:r>
              <a:rPr lang="ru-RU" sz="1500" dirty="0">
                <a:solidFill>
                  <a:schemeClr val="accent6"/>
                </a:solidFill>
                <a:latin typeface="+mn-lt"/>
              </a:rPr>
              <a:t>После нанесения чёрной цветной подложки необходимо нанести 1 слой </a:t>
            </a:r>
            <a:r>
              <a:rPr lang="ru-RU" sz="1500" dirty="0" err="1">
                <a:solidFill>
                  <a:schemeClr val="accent6"/>
                </a:solidFill>
                <a:latin typeface="+mn-lt"/>
              </a:rPr>
              <a:t>биндера</a:t>
            </a:r>
            <a:r>
              <a:rPr lang="ru-RU" sz="1500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sz="1500" dirty="0">
                <a:solidFill>
                  <a:schemeClr val="accent6"/>
                </a:solidFill>
                <a:latin typeface="+mn-lt"/>
              </a:rPr>
              <a:t>AB</a:t>
            </a:r>
            <a:r>
              <a:rPr lang="ru-RU" sz="1500" dirty="0">
                <a:solidFill>
                  <a:schemeClr val="accent6"/>
                </a:solidFill>
                <a:latin typeface="+mn-lt"/>
              </a:rPr>
              <a:t>160, разбавленного 1</a:t>
            </a:r>
            <a:r>
              <a:rPr lang="en-US" sz="1500" dirty="0">
                <a:solidFill>
                  <a:schemeClr val="accent6"/>
                </a:solidFill>
                <a:latin typeface="+mn-lt"/>
              </a:rPr>
              <a:t>:</a:t>
            </a:r>
            <a:r>
              <a:rPr lang="ru-RU" sz="1500" dirty="0">
                <a:solidFill>
                  <a:schemeClr val="accent6"/>
                </a:solidFill>
                <a:latin typeface="+mn-lt"/>
              </a:rPr>
              <a:t>1 с растворителем, на весь окрашенный цветной подложкой участок и на все участки под плавный переход. Это обеспечит равномерную и гладкую подложку под нанесение эффектного слоя. </a:t>
            </a:r>
          </a:p>
          <a:p>
            <a:pPr marL="342900" indent="-342900">
              <a:buAutoNum type="arabicPeriod" startAt="4"/>
            </a:pPr>
            <a:endParaRPr lang="ru-RU" sz="1500" dirty="0">
              <a:solidFill>
                <a:schemeClr val="accent6"/>
              </a:solidFill>
              <a:latin typeface="+mn-lt"/>
            </a:endParaRPr>
          </a:p>
          <a:p>
            <a:pPr marL="342900" indent="-342900">
              <a:buAutoNum type="arabicPeriod" startAt="4"/>
            </a:pPr>
            <a:r>
              <a:rPr lang="ru-RU" sz="1500" dirty="0">
                <a:solidFill>
                  <a:schemeClr val="accent6"/>
                </a:solidFill>
                <a:latin typeface="+mn-lt"/>
              </a:rPr>
              <a:t>Нанести эффектный слой цвета </a:t>
            </a:r>
            <a:r>
              <a:rPr lang="en-US" sz="1500" dirty="0">
                <a:solidFill>
                  <a:schemeClr val="accent6"/>
                </a:solidFill>
                <a:latin typeface="+mn-lt"/>
              </a:rPr>
              <a:t>M</a:t>
            </a:r>
            <a:r>
              <a:rPr lang="ru-RU" sz="1500" dirty="0" err="1">
                <a:solidFill>
                  <a:schemeClr val="accent6"/>
                </a:solidFill>
                <a:latin typeface="+mn-lt"/>
              </a:rPr>
              <a:t>azda</a:t>
            </a:r>
            <a:r>
              <a:rPr lang="ru-RU" sz="1500" dirty="0">
                <a:solidFill>
                  <a:schemeClr val="accent6"/>
                </a:solidFill>
                <a:latin typeface="+mn-lt"/>
              </a:rPr>
              <a:t> 46</a:t>
            </a:r>
            <a:r>
              <a:rPr lang="en-US" sz="1500" dirty="0">
                <a:solidFill>
                  <a:schemeClr val="accent6"/>
                </a:solidFill>
                <a:latin typeface="+mn-lt"/>
              </a:rPr>
              <a:t>G</a:t>
            </a:r>
            <a:r>
              <a:rPr lang="ru-RU" sz="1500" dirty="0">
                <a:solidFill>
                  <a:schemeClr val="accent6"/>
                </a:solidFill>
                <a:latin typeface="+mn-lt"/>
              </a:rPr>
              <a:t>, приготовленный по формуле для </a:t>
            </a:r>
            <a:r>
              <a:rPr lang="en-US" sz="1500" dirty="0">
                <a:solidFill>
                  <a:schemeClr val="accent6"/>
                </a:solidFill>
                <a:latin typeface="+mn-lt"/>
              </a:rPr>
              <a:t>C</a:t>
            </a:r>
            <a:r>
              <a:rPr lang="ru-RU" sz="1500" dirty="0" err="1">
                <a:solidFill>
                  <a:schemeClr val="accent6"/>
                </a:solidFill>
                <a:latin typeface="+mn-lt"/>
              </a:rPr>
              <a:t>entari</a:t>
            </a:r>
            <a:r>
              <a:rPr lang="ru-RU" sz="1500" dirty="0">
                <a:solidFill>
                  <a:schemeClr val="accent6"/>
                </a:solidFill>
                <a:latin typeface="+mn-lt"/>
              </a:rPr>
              <a:t> 600, разбавленный 1:1.6 с </a:t>
            </a:r>
            <a:r>
              <a:rPr lang="en-US" sz="1500" dirty="0">
                <a:solidFill>
                  <a:schemeClr val="accent6"/>
                </a:solidFill>
                <a:latin typeface="+mn-lt"/>
              </a:rPr>
              <a:t>XB</a:t>
            </a:r>
            <a:r>
              <a:rPr lang="ru-RU" sz="1500" dirty="0">
                <a:solidFill>
                  <a:schemeClr val="accent6"/>
                </a:solidFill>
                <a:latin typeface="+mn-lt"/>
              </a:rPr>
              <a:t>387</a:t>
            </a:r>
            <a:r>
              <a:rPr lang="en-US" sz="1500" dirty="0">
                <a:solidFill>
                  <a:schemeClr val="accent6"/>
                </a:solidFill>
                <a:latin typeface="+mn-lt"/>
              </a:rPr>
              <a:t>.</a:t>
            </a:r>
            <a:endParaRPr lang="ru-RU" sz="1500" dirty="0">
              <a:solidFill>
                <a:schemeClr val="accent6"/>
              </a:solidFill>
              <a:latin typeface="+mn-lt"/>
            </a:endParaRPr>
          </a:p>
          <a:p>
            <a:endParaRPr lang="ru-RU" sz="1500" dirty="0">
              <a:solidFill>
                <a:schemeClr val="accent6"/>
              </a:solidFill>
              <a:latin typeface="+mn-lt"/>
            </a:endParaRPr>
          </a:p>
          <a:p>
            <a:pPr marL="342900" indent="-342900">
              <a:buAutoNum type="arabicPeriod" startAt="6"/>
            </a:pPr>
            <a:r>
              <a:rPr lang="ru-RU" sz="1500" dirty="0">
                <a:solidFill>
                  <a:schemeClr val="accent6"/>
                </a:solidFill>
                <a:latin typeface="+mn-lt"/>
              </a:rPr>
              <a:t>Давление при нанесении - 0.8 </a:t>
            </a:r>
            <a:r>
              <a:rPr lang="ru-RU" sz="1500" dirty="0" err="1">
                <a:solidFill>
                  <a:schemeClr val="accent6"/>
                </a:solidFill>
                <a:latin typeface="+mn-lt"/>
              </a:rPr>
              <a:t>bar</a:t>
            </a:r>
            <a:r>
              <a:rPr lang="ru-RU" sz="1500" dirty="0">
                <a:solidFill>
                  <a:schemeClr val="accent6"/>
                </a:solidFill>
                <a:latin typeface="+mn-lt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83554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Процесс ремонтной окраски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964776"/>
            <a:ext cx="8229600" cy="417791"/>
          </a:xfrm>
        </p:spPr>
        <p:txBody>
          <a:bodyPr>
            <a:normAutofit/>
          </a:bodyPr>
          <a:lstStyle/>
          <a:p>
            <a:r>
              <a:rPr lang="ru-RU" b="1" dirty="0"/>
              <a:t>Цвет</a:t>
            </a:r>
            <a:r>
              <a:rPr lang="en-US" b="1" dirty="0"/>
              <a:t> – MAZDA 46G, Centari 600, </a:t>
            </a:r>
            <a:r>
              <a:rPr lang="ru-RU" b="1" dirty="0"/>
              <a:t>Руководство по нанесению</a:t>
            </a:r>
            <a:endParaRPr lang="en-US" b="1" dirty="0"/>
          </a:p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644242"/>
            <a:ext cx="8074404" cy="44797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>
              <a:buAutoNum type="arabicPeriod" startAt="7"/>
            </a:pPr>
            <a:r>
              <a:rPr lang="ru-RU" sz="1500" dirty="0">
                <a:solidFill>
                  <a:schemeClr val="accent6"/>
                </a:solidFill>
                <a:latin typeface="+mn-lt"/>
              </a:rPr>
              <a:t>Нанести 4 слоя с расстояния 15-20 см с перехлестом в 90% и со средней скоростью прохода, в том числе на участки перехода.  Просушить до </a:t>
            </a:r>
            <a:r>
              <a:rPr lang="ru-RU" sz="1500" dirty="0" err="1">
                <a:solidFill>
                  <a:schemeClr val="accent6"/>
                </a:solidFill>
                <a:latin typeface="+mn-lt"/>
              </a:rPr>
              <a:t>матовения</a:t>
            </a:r>
            <a:r>
              <a:rPr lang="ru-RU" sz="1500" dirty="0">
                <a:solidFill>
                  <a:schemeClr val="accent6"/>
                </a:solidFill>
                <a:latin typeface="+mn-lt"/>
              </a:rPr>
              <a:t> между слоями. </a:t>
            </a:r>
          </a:p>
          <a:p>
            <a:pPr marL="342900" indent="-342900">
              <a:buAutoNum type="arabicPeriod" startAt="7"/>
            </a:pPr>
            <a:endParaRPr lang="ru-RU" sz="1500" dirty="0">
              <a:solidFill>
                <a:schemeClr val="accent6"/>
              </a:solidFill>
              <a:latin typeface="+mn-lt"/>
            </a:endParaRPr>
          </a:p>
          <a:p>
            <a:pPr marL="342900" indent="-342900">
              <a:buAutoNum type="arabicPeriod" startAt="7"/>
            </a:pPr>
            <a:r>
              <a:rPr lang="ru-RU" sz="1500" dirty="0">
                <a:solidFill>
                  <a:schemeClr val="accent6"/>
                </a:solidFill>
                <a:latin typeface="+mn-lt"/>
              </a:rPr>
              <a:t>Внимание</a:t>
            </a:r>
            <a:r>
              <a:rPr lang="en-US" sz="1500" dirty="0">
                <a:solidFill>
                  <a:schemeClr val="accent6"/>
                </a:solidFill>
                <a:latin typeface="+mn-lt"/>
              </a:rPr>
              <a:t>:</a:t>
            </a:r>
            <a:r>
              <a:rPr lang="ru-RU" sz="1500" dirty="0">
                <a:solidFill>
                  <a:schemeClr val="accent6"/>
                </a:solidFill>
                <a:latin typeface="+mn-lt"/>
              </a:rPr>
              <a:t> участки перехода окрашиваются так же, как и целые детали. В конце каждого рабочего прохода необходимо отворачивать пистолет по дуге от поверхности и заходить каждым последующим слоем дальше за границы предыдущего. </a:t>
            </a:r>
          </a:p>
          <a:p>
            <a:pPr marL="342900" indent="-342900">
              <a:buAutoNum type="arabicPeriod" startAt="7"/>
            </a:pPr>
            <a:endParaRPr lang="ru-RU" sz="1500" dirty="0">
              <a:solidFill>
                <a:schemeClr val="accent6"/>
              </a:solidFill>
              <a:latin typeface="+mn-lt"/>
            </a:endParaRPr>
          </a:p>
          <a:p>
            <a:pPr marL="342900" indent="-342900">
              <a:buAutoNum type="arabicPeriod" startAt="7"/>
            </a:pPr>
            <a:r>
              <a:rPr lang="ru-RU" sz="1500" dirty="0">
                <a:solidFill>
                  <a:schemeClr val="accent6"/>
                </a:solidFill>
                <a:latin typeface="+mn-lt"/>
              </a:rPr>
              <a:t>Рекомендуется вначале выполнить переход на соседние детали, а затем окрасить     целые детали. (Например: вначале переход на соседнюю дверь, затем окраска крыла).</a:t>
            </a:r>
            <a:endParaRPr lang="en-US" sz="1500" dirty="0">
              <a:solidFill>
                <a:schemeClr val="accent6"/>
              </a:solidFill>
              <a:latin typeface="+mn-lt"/>
            </a:endParaRPr>
          </a:p>
          <a:p>
            <a:pPr marL="342900" indent="-342900">
              <a:buAutoNum type="arabicPeriod" startAt="7"/>
            </a:pPr>
            <a:endParaRPr lang="ru-RU" sz="1500" dirty="0">
              <a:solidFill>
                <a:schemeClr val="accent6"/>
              </a:solidFill>
              <a:latin typeface="+mn-lt"/>
            </a:endParaRPr>
          </a:p>
          <a:p>
            <a:pPr marL="342900" indent="-342900">
              <a:buAutoNum type="arabicPeriod" startAt="7"/>
            </a:pPr>
            <a:r>
              <a:rPr lang="ru-RU" sz="1500" dirty="0">
                <a:solidFill>
                  <a:schemeClr val="accent6"/>
                </a:solidFill>
                <a:latin typeface="+mn-lt"/>
              </a:rPr>
              <a:t>После финальной просушки эффектного слоя (20-30 минут) нанести подходящий 2</a:t>
            </a:r>
            <a:r>
              <a:rPr lang="en-US" sz="1500" dirty="0">
                <a:solidFill>
                  <a:schemeClr val="accent6"/>
                </a:solidFill>
                <a:latin typeface="+mn-lt"/>
              </a:rPr>
              <a:t>K</a:t>
            </a:r>
            <a:r>
              <a:rPr lang="ru-RU" sz="1500" dirty="0">
                <a:solidFill>
                  <a:schemeClr val="accent6"/>
                </a:solidFill>
                <a:latin typeface="+mn-lt"/>
              </a:rPr>
              <a:t> лак на все окрашенные детали.</a:t>
            </a:r>
            <a:endParaRPr lang="en-US" sz="1500" dirty="0">
              <a:solidFill>
                <a:schemeClr val="accent6"/>
              </a:solidFill>
              <a:latin typeface="+mn-lt"/>
            </a:endParaRPr>
          </a:p>
          <a:p>
            <a:pPr marL="342900" indent="-342900">
              <a:buAutoNum type="arabicPeriod" startAt="7"/>
            </a:pPr>
            <a:endParaRPr lang="ru-RU" sz="1500" dirty="0">
              <a:solidFill>
                <a:schemeClr val="accent6"/>
              </a:solidFill>
              <a:latin typeface="+mn-lt"/>
            </a:endParaRPr>
          </a:p>
          <a:p>
            <a:pPr marL="342900" indent="-342900">
              <a:buAutoNum type="arabicPeriod" startAt="7"/>
            </a:pPr>
            <a:r>
              <a:rPr lang="ru-RU" sz="1500" dirty="0">
                <a:solidFill>
                  <a:schemeClr val="accent6"/>
                </a:solidFill>
                <a:latin typeface="+mn-lt"/>
              </a:rPr>
              <a:t>Неиспользование подслоя (</a:t>
            </a:r>
            <a:r>
              <a:rPr lang="ru-RU" sz="1500" dirty="0" err="1">
                <a:solidFill>
                  <a:schemeClr val="accent6"/>
                </a:solidFill>
                <a:latin typeface="+mn-lt"/>
              </a:rPr>
              <a:t>переразбавленный</a:t>
            </a:r>
            <a:r>
              <a:rPr lang="ru-RU" sz="1500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ru-RU" sz="1500" dirty="0" err="1">
                <a:solidFill>
                  <a:schemeClr val="accent6"/>
                </a:solidFill>
                <a:latin typeface="+mn-lt"/>
              </a:rPr>
              <a:t>биндер</a:t>
            </a:r>
            <a:r>
              <a:rPr lang="ru-RU" sz="1500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sz="1500" dirty="0">
                <a:solidFill>
                  <a:schemeClr val="accent6"/>
                </a:solidFill>
                <a:latin typeface="+mn-lt"/>
              </a:rPr>
              <a:t>AB</a:t>
            </a:r>
            <a:r>
              <a:rPr lang="ru-RU" sz="1500" dirty="0">
                <a:solidFill>
                  <a:schemeClr val="accent6"/>
                </a:solidFill>
                <a:latin typeface="+mn-lt"/>
              </a:rPr>
              <a:t>160) может вызвать чрезмерную искристость эффектного слоя, так как частицы могут сгруппироваться в царапинах и структуре. </a:t>
            </a:r>
          </a:p>
        </p:txBody>
      </p:sp>
    </p:spTree>
    <p:extLst>
      <p:ext uri="{BB962C8B-B14F-4D97-AF65-F5344CB8AC3E}">
        <p14:creationId xmlns:p14="http://schemas.microsoft.com/office/powerpoint/2010/main" val="2014637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00768"/>
            <a:ext cx="8229600" cy="371475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b="1" dirty="0"/>
              <a:t>Цвет</a:t>
            </a:r>
            <a:r>
              <a:rPr lang="en-US" b="1" dirty="0"/>
              <a:t> – MAZDA 46G, Centari 600</a:t>
            </a:r>
            <a:r>
              <a:rPr lang="ru-RU" b="1" dirty="0"/>
              <a:t> </a:t>
            </a:r>
          </a:p>
          <a:p>
            <a:pPr>
              <a:spcAft>
                <a:spcPts val="0"/>
              </a:spcAft>
            </a:pPr>
            <a:r>
              <a:rPr lang="ru-RU" b="1" dirty="0"/>
              <a:t>Рекомендации по выбору и настройке окрасочных пистолетов</a:t>
            </a:r>
            <a:endParaRPr lang="en-A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0117" y="1963024"/>
            <a:ext cx="8166684" cy="35485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500" dirty="0" err="1">
                <a:solidFill>
                  <a:schemeClr val="accent6"/>
                </a:solidFill>
                <a:latin typeface="+mn-lt"/>
              </a:rPr>
              <a:t>Sagola</a:t>
            </a:r>
            <a:r>
              <a:rPr lang="en-AU" sz="1500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ru-RU" sz="1500" dirty="0">
                <a:solidFill>
                  <a:schemeClr val="accent6"/>
                </a:solidFill>
                <a:latin typeface="+mn-lt"/>
              </a:rPr>
              <a:t>4600 1.2</a:t>
            </a:r>
            <a:r>
              <a:rPr lang="en-AU" sz="1500" dirty="0">
                <a:solidFill>
                  <a:schemeClr val="accent6"/>
                </a:solidFill>
                <a:latin typeface="+mn-lt"/>
              </a:rPr>
              <a:t>XL Titania</a:t>
            </a:r>
            <a:r>
              <a:rPr lang="ru-RU" sz="1500" dirty="0">
                <a:solidFill>
                  <a:schemeClr val="accent6"/>
                </a:solidFill>
                <a:latin typeface="+mn-lt"/>
              </a:rPr>
              <a:t> - подача материала открыта на четверть оборота (диаметр сопла  1.3 мм, подходит для высоких температур)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accent6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500" dirty="0" err="1">
                <a:solidFill>
                  <a:schemeClr val="accent6"/>
                </a:solidFill>
                <a:latin typeface="+mn-lt"/>
              </a:rPr>
              <a:t>Sagola</a:t>
            </a:r>
            <a:r>
              <a:rPr lang="ru-RU" sz="1500" dirty="0">
                <a:solidFill>
                  <a:schemeClr val="accent6"/>
                </a:solidFill>
                <a:latin typeface="+mn-lt"/>
              </a:rPr>
              <a:t> 4500 1.3 </a:t>
            </a:r>
            <a:r>
              <a:rPr lang="en-AU" sz="1500" dirty="0">
                <a:solidFill>
                  <a:schemeClr val="accent6"/>
                </a:solidFill>
                <a:latin typeface="+mn-lt"/>
              </a:rPr>
              <a:t>XL </a:t>
            </a:r>
            <a:r>
              <a:rPr lang="ru-RU" sz="1500" dirty="0">
                <a:solidFill>
                  <a:schemeClr val="accent6"/>
                </a:solidFill>
                <a:latin typeface="+mn-lt"/>
              </a:rPr>
              <a:t>с воздушной головкой </a:t>
            </a:r>
            <a:r>
              <a:rPr lang="en-AU" sz="1500" dirty="0">
                <a:solidFill>
                  <a:schemeClr val="accent6"/>
                </a:solidFill>
                <a:latin typeface="+mn-lt"/>
              </a:rPr>
              <a:t>Titania</a:t>
            </a:r>
            <a:r>
              <a:rPr lang="ru-RU" sz="1500" dirty="0">
                <a:solidFill>
                  <a:schemeClr val="accent6"/>
                </a:solidFill>
                <a:latin typeface="+mn-lt"/>
              </a:rPr>
              <a:t> - подача открыта на 1.5 оборота, давление 0.8 </a:t>
            </a:r>
            <a:r>
              <a:rPr lang="en-AU" sz="1500" dirty="0">
                <a:solidFill>
                  <a:schemeClr val="accent6"/>
                </a:solidFill>
                <a:latin typeface="+mn-lt"/>
              </a:rPr>
              <a:t>bar</a:t>
            </a:r>
            <a:endParaRPr lang="ru-RU" sz="1500" dirty="0">
              <a:solidFill>
                <a:schemeClr val="accent6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accent6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500" dirty="0" err="1">
                <a:solidFill>
                  <a:schemeClr val="accent6"/>
                </a:solidFill>
                <a:latin typeface="+mn-lt"/>
              </a:rPr>
              <a:t>DeVilbiss</a:t>
            </a:r>
            <a:r>
              <a:rPr lang="en-AU" sz="1500" dirty="0">
                <a:solidFill>
                  <a:schemeClr val="accent6"/>
                </a:solidFill>
                <a:latin typeface="+mn-lt"/>
              </a:rPr>
              <a:t> GTI Pro</a:t>
            </a:r>
            <a:r>
              <a:rPr lang="ru-RU" sz="1500" dirty="0">
                <a:solidFill>
                  <a:schemeClr val="accent6"/>
                </a:solidFill>
                <a:latin typeface="+mn-lt"/>
              </a:rPr>
              <a:t> 1.3 с воздушной головкой 110 - подача открыта на 1 оборот, давление 0.8 </a:t>
            </a:r>
            <a:r>
              <a:rPr lang="en-AU" sz="1500" dirty="0">
                <a:solidFill>
                  <a:schemeClr val="accent6"/>
                </a:solidFill>
                <a:latin typeface="+mn-lt"/>
              </a:rPr>
              <a:t>bar</a:t>
            </a:r>
            <a:endParaRPr lang="ru-RU" sz="1500" dirty="0">
              <a:solidFill>
                <a:schemeClr val="accent6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accent6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500" dirty="0">
                <a:solidFill>
                  <a:schemeClr val="accent6"/>
                </a:solidFill>
                <a:latin typeface="+mn-lt"/>
              </a:rPr>
              <a:t>Iwata W</a:t>
            </a:r>
            <a:r>
              <a:rPr lang="ru-RU" sz="1500" dirty="0">
                <a:solidFill>
                  <a:schemeClr val="accent6"/>
                </a:solidFill>
                <a:latin typeface="+mn-lt"/>
              </a:rPr>
              <a:t>400 </a:t>
            </a:r>
            <a:r>
              <a:rPr lang="en-AU" sz="1500" dirty="0" err="1">
                <a:solidFill>
                  <a:schemeClr val="accent6"/>
                </a:solidFill>
                <a:latin typeface="+mn-lt"/>
              </a:rPr>
              <a:t>Belaria</a:t>
            </a:r>
            <a:r>
              <a:rPr lang="ru-RU" sz="1500" dirty="0">
                <a:solidFill>
                  <a:schemeClr val="accent6"/>
                </a:solidFill>
                <a:latin typeface="+mn-lt"/>
              </a:rPr>
              <a:t> 1.3 - подача открыта на 1.75 оборота, регулировка факела закрыта на 1.5 оборота от полностью открытого, давление 0.8 </a:t>
            </a:r>
            <a:r>
              <a:rPr lang="en-AU" sz="1500" dirty="0">
                <a:solidFill>
                  <a:schemeClr val="accent6"/>
                </a:solidFill>
                <a:latin typeface="+mn-lt"/>
              </a:rPr>
              <a:t>bar</a:t>
            </a:r>
            <a:endParaRPr lang="ru-RU" sz="1500" dirty="0">
              <a:solidFill>
                <a:schemeClr val="accent6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accent6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500" dirty="0" err="1">
                <a:solidFill>
                  <a:schemeClr val="accent6"/>
                </a:solidFill>
                <a:latin typeface="+mn-lt"/>
              </a:rPr>
              <a:t>Sata</a:t>
            </a:r>
            <a:r>
              <a:rPr lang="en-AU" sz="1500" dirty="0">
                <a:solidFill>
                  <a:schemeClr val="accent6"/>
                </a:solidFill>
                <a:latin typeface="+mn-lt"/>
              </a:rPr>
              <a:t> RP</a:t>
            </a:r>
            <a:r>
              <a:rPr lang="ru-RU" sz="1500" dirty="0">
                <a:solidFill>
                  <a:schemeClr val="accent6"/>
                </a:solidFill>
                <a:latin typeface="+mn-lt"/>
              </a:rPr>
              <a:t> 4000 1.2 - подача открыта на 1 оборот, регулировка факела полностью открыта, давление 1.0 </a:t>
            </a:r>
            <a:r>
              <a:rPr lang="en-AU" sz="1500" dirty="0">
                <a:solidFill>
                  <a:schemeClr val="accent6"/>
                </a:solidFill>
                <a:latin typeface="+mn-lt"/>
              </a:rPr>
              <a:t>bar</a:t>
            </a:r>
            <a:endParaRPr lang="ru-RU" sz="1500" dirty="0">
              <a:solidFill>
                <a:schemeClr val="accent6"/>
              </a:solidFill>
              <a:latin typeface="+mn-lt"/>
            </a:endParaRPr>
          </a:p>
          <a:p>
            <a:endParaRPr lang="en-US" sz="1500" dirty="0">
              <a:solidFill>
                <a:schemeClr val="accent6"/>
              </a:solidFill>
              <a:latin typeface="+mn-lt"/>
            </a:endParaRPr>
          </a:p>
          <a:p>
            <a:r>
              <a:rPr lang="ru-RU" sz="1500" dirty="0">
                <a:solidFill>
                  <a:schemeClr val="accent6"/>
                </a:solidFill>
                <a:latin typeface="+mn-lt"/>
              </a:rPr>
              <a:t>При использовании других окрасочных пистолетов (диаметр сопла 1.2-1.3 мм ) нужно установить необходимое количество слоев, расстояние, давление и скорость проходов, необходимые для достижения нужного цвета и внешнего вида готового покрытия. Такая проверка делается путем изготовления нужного количества тест-</a:t>
            </a:r>
            <a:r>
              <a:rPr lang="ru-RU" sz="1500" dirty="0" err="1">
                <a:solidFill>
                  <a:schemeClr val="accent6"/>
                </a:solidFill>
                <a:latin typeface="+mn-lt"/>
              </a:rPr>
              <a:t>напылений</a:t>
            </a:r>
            <a:r>
              <a:rPr lang="ru-RU" sz="1500" dirty="0">
                <a:solidFill>
                  <a:schemeClr val="accent6"/>
                </a:solidFill>
                <a:latin typeface="+mn-lt"/>
              </a:rPr>
              <a:t>. </a:t>
            </a:r>
            <a:endParaRPr lang="en-US" sz="15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457200" y="457204"/>
            <a:ext cx="7315200" cy="328613"/>
          </a:xfrm>
        </p:spPr>
        <p:txBody>
          <a:bodyPr/>
          <a:lstStyle/>
          <a:p>
            <a:r>
              <a:rPr lang="ru-RU" sz="1800" dirty="0"/>
              <a:t>Процесс ремонтной окраски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716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51770"/>
            <a:ext cx="8229600" cy="371475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b="1" dirty="0"/>
              <a:t>Цвет</a:t>
            </a:r>
            <a:r>
              <a:rPr lang="en-US" b="1" dirty="0"/>
              <a:t> – MAZDA 46G, Centari 600</a:t>
            </a:r>
            <a:r>
              <a:rPr lang="ru-RU" b="1" dirty="0"/>
              <a:t> </a:t>
            </a:r>
          </a:p>
          <a:p>
            <a:pPr>
              <a:spcAft>
                <a:spcPts val="0"/>
              </a:spcAft>
            </a:pPr>
            <a:r>
              <a:rPr lang="ru-RU" b="1" dirty="0"/>
              <a:t>Рекомендации по выбору и настройке окрасочных пистолетов</a:t>
            </a:r>
            <a:endParaRPr lang="en-A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0117" y="2122415"/>
            <a:ext cx="8166684" cy="33891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500" dirty="0">
                <a:solidFill>
                  <a:schemeClr val="accent6"/>
                </a:solidFill>
                <a:latin typeface="+mn-lt"/>
              </a:rPr>
              <a:t>Проверка цветового соответствия производится путем изготовления тест-</a:t>
            </a:r>
            <a:r>
              <a:rPr lang="ru-RU" sz="1500" dirty="0" err="1">
                <a:solidFill>
                  <a:schemeClr val="accent6"/>
                </a:solidFill>
                <a:latin typeface="+mn-lt"/>
              </a:rPr>
              <a:t>напылений</a:t>
            </a:r>
            <a:r>
              <a:rPr lang="ru-RU" sz="1500" dirty="0">
                <a:solidFill>
                  <a:schemeClr val="accent6"/>
                </a:solidFill>
                <a:latin typeface="+mn-lt"/>
              </a:rPr>
              <a:t> на черную цветную подложку, на которую нанесен подслой (связующее </a:t>
            </a:r>
            <a:r>
              <a:rPr lang="en-AU" sz="1500" dirty="0">
                <a:solidFill>
                  <a:schemeClr val="accent6"/>
                </a:solidFill>
                <a:latin typeface="+mn-lt"/>
              </a:rPr>
              <a:t>A</a:t>
            </a:r>
            <a:r>
              <a:rPr lang="en-US" sz="1500" dirty="0">
                <a:solidFill>
                  <a:schemeClr val="accent6"/>
                </a:solidFill>
                <a:latin typeface="+mn-lt"/>
              </a:rPr>
              <a:t>B</a:t>
            </a:r>
            <a:r>
              <a:rPr lang="ru-RU" sz="1500" dirty="0">
                <a:solidFill>
                  <a:schemeClr val="accent6"/>
                </a:solidFill>
                <a:latin typeface="+mn-lt"/>
              </a:rPr>
              <a:t>160, разбавленное 1</a:t>
            </a:r>
            <a:r>
              <a:rPr lang="en-US" sz="1500" dirty="0">
                <a:solidFill>
                  <a:schemeClr val="accent6"/>
                </a:solidFill>
                <a:latin typeface="+mn-lt"/>
              </a:rPr>
              <a:t>:</a:t>
            </a:r>
            <a:r>
              <a:rPr lang="ru-RU" sz="1500" dirty="0">
                <a:solidFill>
                  <a:schemeClr val="accent6"/>
                </a:solidFill>
                <a:latin typeface="+mn-lt"/>
              </a:rPr>
              <a:t>1 с растворителем). </a:t>
            </a:r>
          </a:p>
          <a:p>
            <a:endParaRPr lang="ru-RU" sz="1500" dirty="0">
              <a:solidFill>
                <a:schemeClr val="accent6"/>
              </a:solidFill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ru-RU" sz="1500" dirty="0">
                <a:solidFill>
                  <a:schemeClr val="accent6"/>
                </a:solidFill>
                <a:latin typeface="+mn-lt"/>
              </a:rPr>
              <a:t>Цвет готовится по формуле </a:t>
            </a:r>
            <a:r>
              <a:rPr lang="en-AU" sz="1500" dirty="0">
                <a:solidFill>
                  <a:schemeClr val="accent6"/>
                </a:solidFill>
                <a:latin typeface="+mn-lt"/>
              </a:rPr>
              <a:t>Mazda</a:t>
            </a:r>
            <a:r>
              <a:rPr lang="ru-RU" sz="1500" dirty="0">
                <a:solidFill>
                  <a:schemeClr val="accent6"/>
                </a:solidFill>
                <a:latin typeface="+mn-lt"/>
              </a:rPr>
              <a:t> 46</a:t>
            </a:r>
            <a:r>
              <a:rPr lang="en-AU" sz="1500" dirty="0">
                <a:solidFill>
                  <a:schemeClr val="accent6"/>
                </a:solidFill>
                <a:latin typeface="+mn-lt"/>
              </a:rPr>
              <a:t>G</a:t>
            </a:r>
            <a:r>
              <a:rPr lang="ru-RU" sz="1500" dirty="0">
                <a:solidFill>
                  <a:schemeClr val="accent6"/>
                </a:solidFill>
                <a:latin typeface="+mn-lt"/>
              </a:rPr>
              <a:t>, в </a:t>
            </a:r>
            <a:r>
              <a:rPr lang="en-US" sz="1500" dirty="0">
                <a:solidFill>
                  <a:schemeClr val="accent6"/>
                </a:solidFill>
                <a:latin typeface="+mn-lt"/>
              </a:rPr>
              <a:t>Centari </a:t>
            </a:r>
            <a:r>
              <a:rPr lang="ru-RU" sz="1500" dirty="0">
                <a:solidFill>
                  <a:schemeClr val="accent6"/>
                </a:solidFill>
                <a:latin typeface="+mn-lt"/>
              </a:rPr>
              <a:t>600, разбавление 1:1.6 с </a:t>
            </a:r>
            <a:r>
              <a:rPr lang="en-AU" sz="1500" dirty="0">
                <a:solidFill>
                  <a:schemeClr val="accent6"/>
                </a:solidFill>
                <a:latin typeface="+mn-lt"/>
              </a:rPr>
              <a:t>XB</a:t>
            </a:r>
            <a:r>
              <a:rPr lang="ru-RU" sz="1500" dirty="0">
                <a:solidFill>
                  <a:schemeClr val="accent6"/>
                </a:solidFill>
                <a:latin typeface="+mn-lt"/>
              </a:rPr>
              <a:t>387.</a:t>
            </a:r>
            <a:endParaRPr lang="en-US" sz="15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457200" y="457204"/>
            <a:ext cx="7315200" cy="328613"/>
          </a:xfrm>
        </p:spPr>
        <p:txBody>
          <a:bodyPr/>
          <a:lstStyle/>
          <a:p>
            <a:r>
              <a:rPr lang="ru-RU" sz="1800" dirty="0"/>
              <a:t>Процесс ремонтной окраски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55980"/>
      </p:ext>
    </p:extLst>
  </p:cSld>
  <p:clrMapOvr>
    <a:masterClrMapping/>
  </p:clrMapOvr>
</p:sld>
</file>

<file path=ppt/theme/theme1.xml><?xml version="1.0" encoding="utf-8"?>
<a:theme xmlns:a="http://schemas.openxmlformats.org/drawingml/2006/main" name="int_cmx_ppt_temp_05sep2013 (2)">
  <a:themeElements>
    <a:clrScheme name="Cromax">
      <a:dk1>
        <a:srgbClr val="626266"/>
      </a:dk1>
      <a:lt1>
        <a:sysClr val="window" lastClr="FFFFFF"/>
      </a:lt1>
      <a:dk2>
        <a:srgbClr val="E63C28"/>
      </a:dk2>
      <a:lt2>
        <a:srgbClr val="BCBCC0"/>
      </a:lt2>
      <a:accent1>
        <a:srgbClr val="E63C28"/>
      </a:accent1>
      <a:accent2>
        <a:srgbClr val="F57823"/>
      </a:accent2>
      <a:accent3>
        <a:srgbClr val="00B0F0"/>
      </a:accent3>
      <a:accent4>
        <a:srgbClr val="18BCB8"/>
      </a:accent4>
      <a:accent5>
        <a:srgbClr val="DC5AA0"/>
      </a:accent5>
      <a:accent6>
        <a:srgbClr val="000000"/>
      </a:accent6>
      <a:hlink>
        <a:srgbClr val="FF0000"/>
      </a:hlink>
      <a:folHlink>
        <a:srgbClr val="BCBCC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defRPr dirty="0">
            <a:latin typeface="+mn-lt"/>
          </a:defRPr>
        </a:defPPr>
      </a:lstStyle>
    </a:txDef>
  </a:objectDefaults>
  <a:extraClrSchemeLst>
    <a:extraClrScheme>
      <a:clrScheme name="blank_blue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_blue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_blu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_blue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_blue 5">
        <a:dk1>
          <a:srgbClr val="000000"/>
        </a:dk1>
        <a:lt1>
          <a:srgbClr val="FFFFFF"/>
        </a:lt1>
        <a:dk2>
          <a:srgbClr val="000000"/>
        </a:dk2>
        <a:lt2>
          <a:srgbClr val="003366"/>
        </a:lt2>
        <a:accent1>
          <a:srgbClr val="3366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B90000"/>
        </a:accent6>
        <a:hlink>
          <a:srgbClr val="99CC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_blue 6">
        <a:dk1>
          <a:srgbClr val="000000"/>
        </a:dk1>
        <a:lt1>
          <a:srgbClr val="FFFFFF"/>
        </a:lt1>
        <a:dk2>
          <a:srgbClr val="000000"/>
        </a:dk2>
        <a:lt2>
          <a:srgbClr val="003366"/>
        </a:lt2>
        <a:accent1>
          <a:srgbClr val="3366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B90000"/>
        </a:accent6>
        <a:hlink>
          <a:srgbClr val="99CC99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_blue 7">
        <a:dk1>
          <a:srgbClr val="000000"/>
        </a:dk1>
        <a:lt1>
          <a:srgbClr val="FFFFFF"/>
        </a:lt1>
        <a:dk2>
          <a:srgbClr val="204162"/>
        </a:dk2>
        <a:lt2>
          <a:srgbClr val="B2B2B2"/>
        </a:lt2>
        <a:accent1>
          <a:srgbClr val="336699"/>
        </a:accent1>
        <a:accent2>
          <a:srgbClr val="C0D5EA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AEC1D4"/>
        </a:accent6>
        <a:hlink>
          <a:srgbClr val="99CC99"/>
        </a:hlink>
        <a:folHlink>
          <a:srgbClr val="478F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Экспресс-ремонт</Template>
  <TotalTime>380</TotalTime>
  <Words>542</Words>
  <Application>Microsoft Office PowerPoint</Application>
  <PresentationFormat>On-screen Show (4:3)</PresentationFormat>
  <Paragraphs>47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ＭＳ Ｐゴシック</vt:lpstr>
      <vt:lpstr>Arial</vt:lpstr>
      <vt:lpstr>Calibri</vt:lpstr>
      <vt:lpstr>Times New Roman</vt:lpstr>
      <vt:lpstr>Webdings</vt:lpstr>
      <vt:lpstr>Wingdings</vt:lpstr>
      <vt:lpstr>int_cmx_ppt_temp_05sep2013 (2)</vt:lpstr>
      <vt:lpstr>1_Kontortema</vt:lpstr>
      <vt:lpstr>Процесс ремонтной окраски</vt:lpstr>
      <vt:lpstr>Процесс ремонтной окраски</vt:lpstr>
      <vt:lpstr>Процесс ремонтной окраски</vt:lpstr>
      <vt:lpstr>Процесс ремонтной окраски</vt:lpstr>
      <vt:lpstr>Процесс ремонтной окраски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T Polverino</dc:creator>
  <cp:lastModifiedBy>Anna Martynova</cp:lastModifiedBy>
  <cp:revision>41</cp:revision>
  <dcterms:created xsi:type="dcterms:W3CDTF">2017-02-22T05:10:21Z</dcterms:created>
  <dcterms:modified xsi:type="dcterms:W3CDTF">2017-06-21T14:45:10Z</dcterms:modified>
</cp:coreProperties>
</file>